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66" r:id="rId5"/>
    <p:sldId id="258" r:id="rId6"/>
    <p:sldId id="261" r:id="rId7"/>
    <p:sldId id="270" r:id="rId8"/>
    <p:sldId id="263" r:id="rId9"/>
    <p:sldId id="259" r:id="rId10"/>
    <p:sldId id="262" r:id="rId11"/>
    <p:sldId id="267" r:id="rId12"/>
    <p:sldId id="260" r:id="rId13"/>
    <p:sldId id="257" r:id="rId14"/>
    <p:sldId id="274" r:id="rId15"/>
    <p:sldId id="265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6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9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4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5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4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5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1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1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14EF-70E6-4401-8316-F11857B99EBD}" type="datetimeFigureOut">
              <a:rPr lang="uk-UA" smtClean="0"/>
              <a:t>23.02.2017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8A27-EF1D-4633-AAE5-A31FC4734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0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2340" y="1696921"/>
            <a:ext cx="7306235" cy="2387600"/>
          </a:xfrm>
        </p:spPr>
        <p:txBody>
          <a:bodyPr/>
          <a:lstStyle/>
          <a:p>
            <a:r>
              <a:rPr lang="uk-UA" dirty="0" smtClean="0"/>
              <a:t>НАВІЩО ЦЕ МЕНІ?.. </a:t>
            </a:r>
            <a:br>
              <a:rPr lang="uk-UA" dirty="0" smtClean="0"/>
            </a:br>
            <a:r>
              <a:rPr lang="uk-UA" dirty="0" smtClean="0"/>
              <a:t>АБО ВИБІР ЗА ТОБОЮ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323227" y="4182316"/>
            <a:ext cx="7884460" cy="116989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(</a:t>
            </a:r>
            <a:r>
              <a:rPr lang="uk-UA" sz="3200" dirty="0" smtClean="0"/>
              <a:t>ПАРАД</a:t>
            </a:r>
            <a:r>
              <a:rPr lang="en-US" sz="3200" dirty="0" smtClean="0"/>
              <a:t>-</a:t>
            </a:r>
            <a:r>
              <a:rPr lang="uk-UA" sz="3200" dirty="0" smtClean="0"/>
              <a:t>СПОВІДЬ ЛІТЕРАТУРНИХ </a:t>
            </a:r>
            <a:r>
              <a:rPr lang="uk-UA" sz="3200" dirty="0" smtClean="0"/>
              <a:t>ГЕРОЇВ)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12340" y="860753"/>
            <a:ext cx="696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ПОЗАКЛАСНИЙ ЗАХІД ІЗ УКРАЇНСЬКОЇ ТА ЗАРУБІЖНОЇ ЛІТЕРАТУРИ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34382"/>
          <a:stretch/>
        </p:blipFill>
        <p:spPr>
          <a:xfrm>
            <a:off x="295833" y="328308"/>
            <a:ext cx="4168591" cy="63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732739"/>
            <a:ext cx="3900573" cy="5062943"/>
          </a:xfrm>
        </p:spPr>
      </p:pic>
      <p:sp>
        <p:nvSpPr>
          <p:cNvPr id="2" name="TextBox 1"/>
          <p:cNvSpPr txBox="1"/>
          <p:nvPr/>
        </p:nvSpPr>
        <p:spPr>
          <a:xfrm>
            <a:off x="5755341" y="954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961965" y="732739"/>
            <a:ext cx="6602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«… чого люди завжди роблять саме не те</a:t>
            </a:r>
            <a:r>
              <a:rPr lang="en-US" sz="3200" dirty="0"/>
              <a:t>,</a:t>
            </a:r>
            <a:r>
              <a:rPr lang="uk-UA" sz="3200" dirty="0" smtClean="0"/>
              <a:t> що потрібн</a:t>
            </a:r>
            <a:r>
              <a:rPr lang="uk-UA" sz="3200" dirty="0"/>
              <a:t>о</a:t>
            </a:r>
            <a:r>
              <a:rPr lang="uk-UA" sz="3200" dirty="0" smtClean="0"/>
              <a:t>… чого взагалі люди заважають жити одне одному?.. Адже від цього які збитки!</a:t>
            </a:r>
            <a:r>
              <a:rPr lang="uk-UA" sz="3200" dirty="0"/>
              <a:t> </a:t>
            </a:r>
            <a:r>
              <a:rPr lang="uk-UA" sz="3200" dirty="0" smtClean="0"/>
              <a:t>Які страшенні збитки! Коли б не було ненависті і злостивості, люди мали б один від одного величезну користь…»</a:t>
            </a:r>
          </a:p>
          <a:p>
            <a:pPr algn="r"/>
            <a:r>
              <a:rPr lang="uk-UA" sz="3200" dirty="0" smtClean="0"/>
              <a:t>Переклад І. Сенченка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070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38909" cy="5995334"/>
          </a:xfrm>
        </p:spPr>
      </p:pic>
      <p:sp>
        <p:nvSpPr>
          <p:cNvPr id="5" name="TextBox 4"/>
          <p:cNvSpPr txBox="1"/>
          <p:nvPr/>
        </p:nvSpPr>
        <p:spPr>
          <a:xfrm>
            <a:off x="5432611" y="358816"/>
            <a:ext cx="61049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«Я не можу розминутися з людиною. Я не можу бути самотнім. Признаюсь – заздрю планетам. Вони мають свої орбіти, і ніщо не стає їм на їхній дорозі. Тоді як на моїй я скрізь і завжди стрічаю людину. Ти кидаєш у моє серце, як до власного схову, свої страждання і свої болі, розбиті надії і свою розпач»</a:t>
            </a:r>
          </a:p>
          <a:p>
            <a:pPr algn="r"/>
            <a:r>
              <a:rPr lang="uk-UA" sz="3200" dirty="0" smtClean="0"/>
              <a:t>Михайло Коцюбинський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931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3874677" cy="6089463"/>
          </a:xfrm>
        </p:spPr>
      </p:pic>
      <p:sp>
        <p:nvSpPr>
          <p:cNvPr id="2" name="TextBox 1"/>
          <p:cNvSpPr txBox="1"/>
          <p:nvPr/>
        </p:nvSpPr>
        <p:spPr>
          <a:xfrm>
            <a:off x="5002307" y="365124"/>
            <a:ext cx="65756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«Станьте </a:t>
            </a:r>
            <a:r>
              <a:rPr lang="ru-RU" sz="2800" dirty="0" smtClean="0"/>
              <a:t>солнцем , вас все и увидят. Солнцу прежде всего надо быть солнцем</a:t>
            </a:r>
            <a:r>
              <a:rPr lang="uk-UA" sz="2800" dirty="0" smtClean="0"/>
              <a:t>»</a:t>
            </a:r>
            <a:endParaRPr lang="en-US" sz="2800" dirty="0" smtClean="0"/>
          </a:p>
          <a:p>
            <a:pPr algn="r"/>
            <a:r>
              <a:rPr lang="ru-RU" sz="2800" dirty="0" smtClean="0"/>
              <a:t>Фёдор Достоевский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Без </a:t>
            </a:r>
            <a:r>
              <a:rPr lang="ru-RU" sz="2800" dirty="0"/>
              <a:t>малодушной укоризны</a:t>
            </a:r>
            <a:br>
              <a:rPr lang="ru-RU" sz="2800" dirty="0"/>
            </a:br>
            <a:r>
              <a:rPr lang="ru-RU" sz="2800" dirty="0"/>
              <a:t>Пройти мытарства трудной жизни,</a:t>
            </a:r>
            <a:br>
              <a:rPr lang="ru-RU" sz="2800" dirty="0"/>
            </a:br>
            <a:r>
              <a:rPr lang="ru-RU" sz="2800" dirty="0"/>
              <a:t>Измерить пропасти страстей,</a:t>
            </a:r>
            <a:br>
              <a:rPr lang="ru-RU" sz="2800" dirty="0"/>
            </a:br>
            <a:r>
              <a:rPr lang="ru-RU" sz="2800" dirty="0"/>
              <a:t>Понять на деле жизнь людей,</a:t>
            </a:r>
            <a:br>
              <a:rPr lang="ru-RU" sz="2800" dirty="0"/>
            </a:br>
            <a:r>
              <a:rPr lang="ru-RU" sz="2800" dirty="0"/>
              <a:t>Прочесть все черные страницы,</a:t>
            </a:r>
            <a:br>
              <a:rPr lang="ru-RU" sz="2800" dirty="0"/>
            </a:br>
            <a:r>
              <a:rPr lang="ru-RU" sz="2800" dirty="0"/>
              <a:t>Все беззаконные дела...</a:t>
            </a:r>
            <a:br>
              <a:rPr lang="ru-RU" sz="2800" dirty="0"/>
            </a:br>
            <a:r>
              <a:rPr lang="ru-RU" sz="2800" dirty="0"/>
              <a:t>И сохранить полет орла</a:t>
            </a:r>
            <a:br>
              <a:rPr lang="ru-RU" sz="2800" dirty="0"/>
            </a:br>
            <a:r>
              <a:rPr lang="ru-RU" sz="2800" dirty="0"/>
              <a:t>И сердце чистой </a:t>
            </a:r>
            <a:r>
              <a:rPr lang="ru-RU" sz="2800" dirty="0" smtClean="0"/>
              <a:t>голубицы!</a:t>
            </a:r>
          </a:p>
          <a:p>
            <a:pPr algn="r"/>
            <a:r>
              <a:rPr lang="ru-RU" sz="2800" dirty="0" smtClean="0"/>
              <a:t>Т.Г</a:t>
            </a:r>
            <a:r>
              <a:rPr lang="ru-RU" sz="2800" dirty="0"/>
              <a:t>. Шевченко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79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084"/>
            <a:ext cx="3794840" cy="6377782"/>
          </a:xfrm>
        </p:spPr>
      </p:pic>
      <p:sp>
        <p:nvSpPr>
          <p:cNvPr id="7" name="TextBox 6"/>
          <p:cNvSpPr txBox="1"/>
          <p:nvPr/>
        </p:nvSpPr>
        <p:spPr>
          <a:xfrm>
            <a:off x="4835471" y="480446"/>
            <a:ext cx="708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«Протягом багатьох років у житті Жульєна не було, здається, жодної хвилини, коли б він не повторював собі, що Бонапарт, нікому не відомий бідний лейтенант, зробився володарем світу з допомогою тільки своєї шпаги»</a:t>
            </a:r>
          </a:p>
          <a:p>
            <a:pPr algn="just"/>
            <a:endParaRPr lang="uk-UA" sz="3200" dirty="0"/>
          </a:p>
          <a:p>
            <a:pPr algn="r"/>
            <a:r>
              <a:rPr lang="uk-UA" sz="3200" dirty="0" smtClean="0"/>
              <a:t>Переклад Є. </a:t>
            </a:r>
            <a:r>
              <a:rPr lang="uk-UA" sz="3200" dirty="0" err="1" smtClean="0"/>
              <a:t>Старинкевича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380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4" y="336176"/>
            <a:ext cx="4131656" cy="6385286"/>
          </a:xfrm>
        </p:spPr>
      </p:pic>
      <p:sp>
        <p:nvSpPr>
          <p:cNvPr id="4" name="TextBox 3"/>
          <p:cNvSpPr txBox="1"/>
          <p:nvPr/>
        </p:nvSpPr>
        <p:spPr>
          <a:xfrm>
            <a:off x="4800600" y="632012"/>
            <a:ext cx="68714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На смерть </a:t>
            </a:r>
            <a:r>
              <a:rPr lang="uk-UA" sz="3200" b="1" dirty="0" smtClean="0"/>
              <a:t>Шевченка</a:t>
            </a:r>
          </a:p>
          <a:p>
            <a:pPr algn="ctr"/>
            <a:r>
              <a:rPr lang="uk-UA" sz="3200" dirty="0" smtClean="0"/>
              <a:t>(27 лютого 1861)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 smtClean="0"/>
              <a:t>«Гине </a:t>
            </a:r>
            <a:r>
              <a:rPr lang="uk-UA" sz="3200" dirty="0"/>
              <a:t>дочасно від божої милості</a:t>
            </a:r>
          </a:p>
          <a:p>
            <a:r>
              <a:rPr lang="uk-UA" sz="3200" dirty="0" smtClean="0"/>
              <a:t>Краю </a:t>
            </a:r>
            <a:r>
              <a:rPr lang="uk-UA" sz="3200" dirty="0"/>
              <a:t>російського син її </a:t>
            </a:r>
            <a:r>
              <a:rPr lang="uk-UA" sz="3200" dirty="0" smtClean="0"/>
              <a:t>вражений»</a:t>
            </a:r>
            <a:endParaRPr lang="en-US" sz="3200" dirty="0" smtClean="0"/>
          </a:p>
          <a:p>
            <a:pPr algn="r"/>
            <a:r>
              <a:rPr lang="uk-UA" sz="3200" dirty="0"/>
              <a:t>Переклад П. </a:t>
            </a:r>
            <a:r>
              <a:rPr lang="uk-UA" sz="3200" dirty="0" smtClean="0"/>
              <a:t>Усенка</a:t>
            </a:r>
          </a:p>
          <a:p>
            <a:pPr algn="r"/>
            <a:endParaRPr lang="uk-UA" sz="3200" dirty="0"/>
          </a:p>
          <a:p>
            <a:pPr algn="just"/>
            <a:r>
              <a:rPr lang="uk-UA" sz="3200" dirty="0" smtClean="0"/>
              <a:t>«Природа-мать! </a:t>
            </a:r>
            <a:r>
              <a:rPr lang="uk-UA" sz="3200" dirty="0" err="1" smtClean="0"/>
              <a:t>когда</a:t>
            </a:r>
            <a:r>
              <a:rPr lang="uk-UA" sz="3200" dirty="0" smtClean="0"/>
              <a:t> б таких людей </a:t>
            </a:r>
            <a:r>
              <a:rPr lang="uk-UA" sz="3200" dirty="0" err="1" smtClean="0"/>
              <a:t>Ты</a:t>
            </a:r>
            <a:r>
              <a:rPr lang="uk-UA" sz="3200" dirty="0" smtClean="0"/>
              <a:t> </a:t>
            </a:r>
            <a:r>
              <a:rPr lang="uk-UA" sz="3200" dirty="0" err="1" smtClean="0"/>
              <a:t>иногда</a:t>
            </a:r>
            <a:r>
              <a:rPr lang="uk-UA" sz="3200" dirty="0" smtClean="0"/>
              <a:t> не </a:t>
            </a:r>
            <a:r>
              <a:rPr lang="uk-UA" sz="3200" dirty="0" err="1" smtClean="0"/>
              <a:t>посылала</a:t>
            </a:r>
            <a:r>
              <a:rPr lang="uk-UA" sz="3200" dirty="0" smtClean="0"/>
              <a:t> миру,</a:t>
            </a:r>
          </a:p>
          <a:p>
            <a:pPr algn="just"/>
            <a:r>
              <a:rPr lang="uk-UA" sz="3200" dirty="0" err="1" smtClean="0"/>
              <a:t>Заглохла</a:t>
            </a:r>
            <a:r>
              <a:rPr lang="uk-UA" sz="3200" dirty="0" smtClean="0"/>
              <a:t> б нива </a:t>
            </a:r>
            <a:r>
              <a:rPr lang="uk-UA" sz="3200" dirty="0" err="1" smtClean="0"/>
              <a:t>жизни</a:t>
            </a:r>
            <a:r>
              <a:rPr lang="uk-UA" sz="3200" dirty="0" smtClean="0"/>
              <a:t>…</a:t>
            </a:r>
            <a:r>
              <a:rPr lang="uk-UA" sz="3200" dirty="0" smtClean="0"/>
              <a:t>»</a:t>
            </a:r>
          </a:p>
          <a:p>
            <a:pPr algn="r"/>
            <a:r>
              <a:rPr lang="ru-RU" sz="3200" dirty="0" smtClean="0"/>
              <a:t>Николай Некрасов</a:t>
            </a:r>
            <a:endParaRPr lang="uk-UA" sz="3200" dirty="0" smtClean="0"/>
          </a:p>
          <a:p>
            <a:pPr algn="just"/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155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333876" cy="6116357"/>
          </a:xfr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89812" y="739588"/>
            <a:ext cx="5916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«Народе мій…</a:t>
            </a:r>
          </a:p>
          <a:p>
            <a:pPr algn="just"/>
            <a:r>
              <a:rPr lang="uk-UA" sz="3200" dirty="0" err="1" smtClean="0"/>
              <a:t>Твойому</a:t>
            </a:r>
            <a:r>
              <a:rPr lang="uk-UA" sz="3200" dirty="0" smtClean="0"/>
              <a:t> генію мій скромний дар весільний»</a:t>
            </a:r>
          </a:p>
          <a:p>
            <a:pPr algn="r"/>
            <a:r>
              <a:rPr lang="uk-UA" sz="3200" dirty="0" smtClean="0"/>
              <a:t>Іван Франко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846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937360" cy="6102910"/>
          </a:xfrm>
        </p:spPr>
      </p:pic>
      <p:sp>
        <p:nvSpPr>
          <p:cNvPr id="5" name="TextBox 4"/>
          <p:cNvSpPr txBox="1"/>
          <p:nvPr/>
        </p:nvSpPr>
        <p:spPr>
          <a:xfrm>
            <a:off x="5217458" y="365125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«Гуси скубли </a:t>
            </a:r>
            <a:r>
              <a:rPr lang="uk-UA" sz="3200" dirty="0"/>
              <a:t>копу </a:t>
            </a:r>
            <a:r>
              <a:rPr lang="uk-UA" sz="3200" dirty="0" smtClean="0"/>
              <a:t>пшениці, він страшенно озлився на </a:t>
            </a:r>
            <a:r>
              <a:rPr lang="uk-UA" sz="3200" dirty="0" err="1" smtClean="0"/>
              <a:t>гусей</a:t>
            </a:r>
            <a:r>
              <a:rPr lang="uk-UA" sz="3200" dirty="0" smtClean="0"/>
              <a:t>, що таку </a:t>
            </a:r>
            <a:r>
              <a:rPr lang="uk-UA" sz="3200" dirty="0" err="1" smtClean="0"/>
              <a:t>потерю</a:t>
            </a:r>
            <a:r>
              <a:rPr lang="uk-UA" sz="3200" dirty="0" smtClean="0"/>
              <a:t> роблять, схопився з бігунків і побіг за ними по уклону – хотів </a:t>
            </a:r>
            <a:r>
              <a:rPr lang="uk-UA" sz="3200" dirty="0" err="1" smtClean="0"/>
              <a:t>убить</a:t>
            </a:r>
            <a:r>
              <a:rPr lang="uk-UA" sz="3200" dirty="0" smtClean="0"/>
              <a:t> гуску… Біг, себе не тямлячи, та через ритвину схибнувся, упав з розмаху навзнак і </a:t>
            </a:r>
            <a:r>
              <a:rPr lang="uk-UA" sz="3200" dirty="0" err="1" smtClean="0"/>
              <a:t>отбив</a:t>
            </a:r>
            <a:r>
              <a:rPr lang="uk-UA" sz="3200" dirty="0" smtClean="0"/>
              <a:t> </a:t>
            </a:r>
            <a:r>
              <a:rPr lang="uk-UA" sz="3200" dirty="0" err="1" smtClean="0"/>
              <a:t>почки</a:t>
            </a:r>
            <a:r>
              <a:rPr lang="uk-UA" sz="3200" dirty="0" smtClean="0"/>
              <a:t>! От що гуси зробили»</a:t>
            </a:r>
          </a:p>
          <a:p>
            <a:pPr algn="r"/>
            <a:r>
              <a:rPr lang="uk-UA" sz="3200" dirty="0" smtClean="0"/>
              <a:t>Іван Карпенко-Карий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624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Навіщо це мені?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/>
              <a:t>«Я зрозумів: читання художніх творів наповнює мову художнім присмаком, дарує людині хвилини усамітнення для збагачення сторінок своєї душі й дає можливість відповісти на сотні важливих запитань»</a:t>
            </a:r>
          </a:p>
          <a:p>
            <a:pPr marL="0" indent="0" algn="r">
              <a:buNone/>
            </a:pPr>
            <a:r>
              <a:rPr lang="uk-UA" sz="3200" dirty="0" smtClean="0"/>
              <a:t>Іван </a:t>
            </a:r>
            <a:r>
              <a:rPr lang="uk-UA" sz="3200" dirty="0" err="1" smtClean="0"/>
              <a:t>Лозка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5595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5972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21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406" y="365125"/>
            <a:ext cx="7480393" cy="1325563"/>
          </a:xfrm>
        </p:spPr>
        <p:txBody>
          <a:bodyPr/>
          <a:lstStyle/>
          <a:p>
            <a:pPr algn="ctr"/>
            <a:r>
              <a:rPr lang="uk-UA" dirty="0" smtClean="0"/>
              <a:t>1 вересня 2016 року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935070" y="1825625"/>
            <a:ext cx="6777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Іван </a:t>
            </a:r>
            <a:r>
              <a:rPr lang="uk-UA" sz="3200" dirty="0" err="1" smtClean="0"/>
              <a:t>Лозка</a:t>
            </a:r>
            <a:endParaRPr lang="uk-UA" sz="3200" dirty="0"/>
          </a:p>
          <a:p>
            <a:pPr algn="just"/>
            <a:r>
              <a:rPr lang="uk-UA" sz="3200" dirty="0" smtClean="0"/>
              <a:t>учень І курсу фізико-математичного класу</a:t>
            </a:r>
          </a:p>
          <a:p>
            <a:pPr algn="just"/>
            <a:r>
              <a:rPr lang="uk-UA" sz="3200" dirty="0" smtClean="0"/>
              <a:t>Ніжинського обласного педагогічного ліцею</a:t>
            </a:r>
          </a:p>
          <a:p>
            <a:pPr algn="just"/>
            <a:endParaRPr lang="uk-UA" sz="3200" dirty="0"/>
          </a:p>
          <a:p>
            <a:pPr algn="just"/>
            <a:r>
              <a:rPr lang="uk-UA" sz="3200" dirty="0" smtClean="0"/>
              <a:t>Читати художні твори? Навіщо це мені?..</a:t>
            </a:r>
            <a:endParaRPr lang="uk-UA" sz="3200" dirty="0"/>
          </a:p>
        </p:txBody>
      </p:sp>
      <p:pic>
        <p:nvPicPr>
          <p:cNvPr id="5" name="Місце для вмісту 4" descr="C:\Users\Лена\Downloads\IMG_07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365125"/>
            <a:ext cx="4755776" cy="579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9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605890" cy="5995334"/>
          </a:xfrm>
        </p:spPr>
      </p:pic>
      <p:sp>
        <p:nvSpPr>
          <p:cNvPr id="6" name="TextBox 5"/>
          <p:cNvSpPr txBox="1"/>
          <p:nvPr/>
        </p:nvSpPr>
        <p:spPr>
          <a:xfrm>
            <a:off x="5741893" y="365125"/>
            <a:ext cx="5738046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/>
              <a:t>«Пролог на небі»</a:t>
            </a:r>
          </a:p>
          <a:p>
            <a:r>
              <a:rPr lang="uk-UA" sz="2400" b="1" dirty="0" smtClean="0"/>
              <a:t>Диявол</a:t>
            </a:r>
          </a:p>
          <a:p>
            <a:r>
              <a:rPr lang="uk-UA" sz="2400" dirty="0"/>
              <a:t>Я свідок лиш мізерності людської.</a:t>
            </a:r>
            <a:br>
              <a:rPr lang="uk-UA" sz="2400" dirty="0"/>
            </a:br>
            <a:r>
              <a:rPr lang="uk-UA" sz="2400" dirty="0"/>
              <a:t>Смішний божок землі не зміниться ніяк, – </a:t>
            </a:r>
            <a:br>
              <a:rPr lang="uk-UA" sz="2400" dirty="0"/>
            </a:br>
            <a:r>
              <a:rPr lang="uk-UA" sz="2400" dirty="0"/>
              <a:t>Як спервовіку був, так і тепер дивак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b="1" dirty="0" smtClean="0"/>
              <a:t>Господь</a:t>
            </a:r>
          </a:p>
          <a:p>
            <a:r>
              <a:rPr lang="uk-UA" sz="2400" dirty="0"/>
              <a:t>Він поки що у мороці блукає, </a:t>
            </a:r>
            <a:br>
              <a:rPr lang="uk-UA" sz="2400" dirty="0"/>
            </a:br>
            <a:r>
              <a:rPr lang="uk-UA" sz="2400" dirty="0"/>
              <a:t>Та я </a:t>
            </a:r>
            <a:r>
              <a:rPr lang="uk-UA" sz="2400" dirty="0" err="1"/>
              <a:t>вкажу</a:t>
            </a:r>
            <a:r>
              <a:rPr lang="uk-UA" sz="2400" dirty="0"/>
              <a:t> йому до правди вхід, </a:t>
            </a:r>
            <a:br>
              <a:rPr lang="uk-UA" sz="2400" dirty="0"/>
            </a:br>
            <a:r>
              <a:rPr lang="uk-UA" sz="2400" dirty="0"/>
              <a:t>Бо знає садівник, як деревце плекає, </a:t>
            </a:r>
            <a:br>
              <a:rPr lang="uk-UA" sz="2400" dirty="0"/>
            </a:br>
            <a:r>
              <a:rPr lang="uk-UA" sz="2400" dirty="0"/>
              <a:t>Який від нього буде цвіт і плід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… Хто йде вперед, той завше блудить</a:t>
            </a:r>
          </a:p>
          <a:p>
            <a:endParaRPr lang="uk-UA" sz="2400" dirty="0"/>
          </a:p>
          <a:p>
            <a:pPr algn="r"/>
            <a:r>
              <a:rPr lang="uk-UA" sz="2400" dirty="0" smtClean="0"/>
              <a:t>Переклад М. Лукаша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013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0"/>
            <a:ext cx="4296953" cy="6667687"/>
          </a:xfrm>
        </p:spPr>
      </p:pic>
      <p:sp>
        <p:nvSpPr>
          <p:cNvPr id="5" name="TextBox 4"/>
          <p:cNvSpPr txBox="1"/>
          <p:nvPr/>
        </p:nvSpPr>
        <p:spPr>
          <a:xfrm>
            <a:off x="5150223" y="1290918"/>
            <a:ext cx="6639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«Був колись Кайдаш, а тепер перевівся на маленького </a:t>
            </a:r>
            <a:r>
              <a:rPr lang="uk-UA" sz="3200" dirty="0" err="1" smtClean="0"/>
              <a:t>Кайдашця</a:t>
            </a:r>
            <a:r>
              <a:rPr lang="uk-UA" sz="3200" dirty="0" smtClean="0"/>
              <a:t>»</a:t>
            </a:r>
          </a:p>
          <a:p>
            <a:endParaRPr lang="uk-UA" sz="3200" dirty="0"/>
          </a:p>
          <a:p>
            <a:pPr algn="r"/>
            <a:r>
              <a:rPr lang="uk-UA" sz="3200" dirty="0" smtClean="0"/>
              <a:t>Іван Нечуй-Левицький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123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067736" cy="6101604"/>
          </a:xfrm>
        </p:spPr>
      </p:pic>
      <p:sp>
        <p:nvSpPr>
          <p:cNvPr id="5" name="TextBox 4"/>
          <p:cNvSpPr txBox="1"/>
          <p:nvPr/>
        </p:nvSpPr>
        <p:spPr>
          <a:xfrm>
            <a:off x="5133128" y="365125"/>
            <a:ext cx="6738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«Ці ознаки кохання, отруєного каяттям, ознаки розкоші, суєти та легковажного життя свідчили про танталові зусилля впіймати швидкоплинні насолоди»</a:t>
            </a:r>
          </a:p>
          <a:p>
            <a:pPr algn="just"/>
            <a:endParaRPr lang="uk-UA" sz="3200" dirty="0"/>
          </a:p>
          <a:p>
            <a:pPr algn="r"/>
            <a:r>
              <a:rPr lang="uk-UA" sz="3200" dirty="0" smtClean="0"/>
              <a:t>Переклад В. Шовкуна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47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7" y="244100"/>
            <a:ext cx="2686582" cy="4094351"/>
          </a:xfr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4" y="2291275"/>
            <a:ext cx="3084411" cy="4094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746" y="4518898"/>
            <a:ext cx="668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«Моя любов </a:t>
            </a:r>
            <a:r>
              <a:rPr lang="en-US" sz="3200" dirty="0" smtClean="0"/>
              <a:t>[</a:t>
            </a:r>
            <a:r>
              <a:rPr lang="uk-UA" sz="3200" dirty="0" smtClean="0"/>
              <a:t>до Вронського</a:t>
            </a:r>
            <a:r>
              <a:rPr lang="en-US" sz="3200" dirty="0" smtClean="0"/>
              <a:t>]</a:t>
            </a:r>
            <a:r>
              <a:rPr lang="uk-UA" sz="3200" dirty="0" smtClean="0"/>
              <a:t> стає ще пристраснішою і </a:t>
            </a:r>
            <a:r>
              <a:rPr lang="uk-UA" sz="3200" dirty="0" err="1" smtClean="0"/>
              <a:t>себелюбивою</a:t>
            </a:r>
            <a:r>
              <a:rPr lang="uk-UA" sz="3200" dirty="0" smtClean="0"/>
              <a:t>»</a:t>
            </a:r>
          </a:p>
          <a:p>
            <a:pPr algn="just"/>
            <a:endParaRPr lang="uk-UA" sz="3200" dirty="0"/>
          </a:p>
          <a:p>
            <a:pPr algn="r"/>
            <a:r>
              <a:rPr lang="uk-UA" sz="3200" dirty="0" err="1" smtClean="0"/>
              <a:t>Перекдлад</a:t>
            </a:r>
            <a:r>
              <a:rPr lang="uk-UA" sz="3200" dirty="0"/>
              <a:t> А. </a:t>
            </a:r>
            <a:r>
              <a:rPr lang="uk-UA" sz="3200" dirty="0" err="1"/>
              <a:t>Хуторяна</a:t>
            </a:r>
            <a:endParaRPr lang="uk-UA" sz="3200" dirty="0" smtClean="0"/>
          </a:p>
          <a:p>
            <a:pPr algn="just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050390" y="244100"/>
            <a:ext cx="7695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«… Наше крадене щастя переміниться на нову тюрму, нові кайдани… Я – шлюбна жінка, чесна жінка»</a:t>
            </a:r>
          </a:p>
          <a:p>
            <a:pPr algn="r"/>
            <a:r>
              <a:rPr lang="uk-UA" sz="3200" dirty="0" smtClean="0"/>
              <a:t>Іван Франко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10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3770613" cy="6076016"/>
          </a:xfrm>
        </p:spPr>
      </p:pic>
      <p:sp>
        <p:nvSpPr>
          <p:cNvPr id="5" name="TextBox 4"/>
          <p:cNvSpPr txBox="1"/>
          <p:nvPr/>
        </p:nvSpPr>
        <p:spPr>
          <a:xfrm>
            <a:off x="5405716" y="365125"/>
            <a:ext cx="6441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«я… замкнулася у своїй образі на світ. Кожна людина має право на щастя в житті…»</a:t>
            </a:r>
          </a:p>
          <a:p>
            <a:pPr algn="r"/>
            <a:r>
              <a:rPr lang="uk-UA" sz="3200" dirty="0" smtClean="0"/>
              <a:t>Борис Грінченко</a:t>
            </a:r>
            <a:endParaRPr lang="uk-U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05716" y="2548251"/>
            <a:ext cx="6441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«… Ланцюг зла можна перервати лише добром»</a:t>
            </a:r>
          </a:p>
          <a:p>
            <a:pPr algn="r"/>
            <a:r>
              <a:rPr lang="uk-UA" sz="3200" dirty="0" smtClean="0"/>
              <a:t>Василь Стус</a:t>
            </a: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05718" y="4379038"/>
            <a:ext cx="6441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«Зовсім поганих людей немає, що оберніться теплим словом до лиходія, то і в нього Бог озветься»</a:t>
            </a:r>
          </a:p>
          <a:p>
            <a:pPr algn="r"/>
            <a:r>
              <a:rPr lang="uk-UA" sz="3200" dirty="0" smtClean="0"/>
              <a:t>Михайло Старицький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201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002326" cy="6183593"/>
          </a:xfrm>
        </p:spPr>
      </p:pic>
      <p:sp>
        <p:nvSpPr>
          <p:cNvPr id="5" name="TextBox 4"/>
          <p:cNvSpPr txBox="1"/>
          <p:nvPr/>
        </p:nvSpPr>
        <p:spPr>
          <a:xfrm>
            <a:off x="4984150" y="634065"/>
            <a:ext cx="6866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«Смерть власної душі в живім тілі, ось що найбільше мучило </a:t>
            </a:r>
            <a:r>
              <a:rPr lang="uk-UA" sz="3200" dirty="0" err="1" smtClean="0"/>
              <a:t>Доріана</a:t>
            </a:r>
            <a:r>
              <a:rPr lang="uk-UA" sz="3200" dirty="0" smtClean="0"/>
              <a:t>»</a:t>
            </a:r>
          </a:p>
          <a:p>
            <a:pPr algn="just"/>
            <a:endParaRPr lang="uk-UA" sz="3200" dirty="0"/>
          </a:p>
          <a:p>
            <a:pPr algn="r"/>
            <a:r>
              <a:rPr lang="uk-UA" sz="3200" dirty="0" smtClean="0"/>
              <a:t>Переклад Р. </a:t>
            </a:r>
            <a:r>
              <a:rPr lang="uk-UA" sz="3200" dirty="0" err="1" smtClean="0"/>
              <a:t>Доценка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378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3948294" cy="5928099"/>
          </a:xfrm>
        </p:spPr>
      </p:pic>
      <p:sp>
        <p:nvSpPr>
          <p:cNvPr id="3" name="TextBox 2"/>
          <p:cNvSpPr txBox="1"/>
          <p:nvPr/>
        </p:nvSpPr>
        <p:spPr>
          <a:xfrm>
            <a:off x="5151880" y="365124"/>
            <a:ext cx="6411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/>
              <a:t>«Вилити на нього </a:t>
            </a:r>
            <a:r>
              <a:rPr lang="en-US" sz="3200" dirty="0" smtClean="0"/>
              <a:t>[</a:t>
            </a:r>
            <a:r>
              <a:rPr lang="uk-UA" sz="3200" dirty="0" smtClean="0"/>
              <a:t>Олівера </a:t>
            </a:r>
            <a:r>
              <a:rPr lang="uk-UA" sz="3200" dirty="0" err="1" smtClean="0"/>
              <a:t>Твіста</a:t>
            </a:r>
            <a:r>
              <a:rPr lang="en-US" sz="3200" dirty="0" smtClean="0"/>
              <a:t>]</a:t>
            </a:r>
            <a:r>
              <a:rPr lang="uk-UA" sz="3200" dirty="0" smtClean="0"/>
              <a:t> всю свою ненависть, яка переповнювала моє серце, і тільки після цього посміятися над заповітом свого батька, </a:t>
            </a:r>
            <a:r>
              <a:rPr lang="uk-UA" sz="3200" dirty="0" err="1" smtClean="0"/>
              <a:t>довівши</a:t>
            </a:r>
            <a:r>
              <a:rPr lang="uk-UA" sz="3200" dirty="0" smtClean="0"/>
              <a:t> хлопця до шибениці»</a:t>
            </a:r>
          </a:p>
          <a:p>
            <a:pPr algn="r"/>
            <a:r>
              <a:rPr lang="uk-UA" sz="3200" dirty="0"/>
              <a:t>Переклад </a:t>
            </a:r>
            <a:r>
              <a:rPr lang="uk-UA" sz="3200" dirty="0" err="1"/>
              <a:t>М.Пінчевського</a:t>
            </a:r>
            <a:endParaRPr lang="uk-UA" sz="3200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08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577</Words>
  <Application>Microsoft Office PowerPoint</Application>
  <PresentationFormat>Широкий екран</PresentationFormat>
  <Paragraphs>71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НАВІЩО ЦЕ МЕНІ?..  АБО ВИБІР ЗА ТОБОЮ</vt:lpstr>
      <vt:lpstr>1 вересня 2016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Навіщо це мені?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Учень</dc:creator>
  <cp:lastModifiedBy>Учень</cp:lastModifiedBy>
  <cp:revision>28</cp:revision>
  <dcterms:created xsi:type="dcterms:W3CDTF">2017-02-17T11:44:56Z</dcterms:created>
  <dcterms:modified xsi:type="dcterms:W3CDTF">2017-02-23T06:41:34Z</dcterms:modified>
</cp:coreProperties>
</file>