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9" r:id="rId6"/>
    <p:sldId id="271" r:id="rId7"/>
    <p:sldId id="270" r:id="rId8"/>
    <p:sldId id="273" r:id="rId9"/>
    <p:sldId id="272" r:id="rId10"/>
    <p:sldId id="262" r:id="rId11"/>
    <p:sldId id="260" r:id="rId12"/>
    <p:sldId id="269" r:id="rId13"/>
    <p:sldId id="26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2D9C2C-8E1E-4C40-B8AB-4358AA723535}" type="datetimeFigureOut">
              <a:rPr lang="uk-UA" smtClean="0"/>
              <a:t>26.12.2023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593FCE-408A-4C5D-8688-49543F4C5128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і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uk-UA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План роботи ліцею</a:t>
            </a:r>
          </a:p>
          <a:p>
            <a:pPr algn="ctr"/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на 2023-2024 </a:t>
            </a:r>
            <a:r>
              <a:rPr lang="uk-UA" sz="3600" b="1" i="1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у датах і подіях</a:t>
            </a:r>
            <a:endParaRPr lang="uk-UA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Засідання атестаційної комісії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засідання 11.10.2023 р.</a:t>
            </a:r>
          </a:p>
          <a:p>
            <a:pPr marL="82296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 засідання 29.02.2024 р.</a:t>
            </a:r>
          </a:p>
          <a:p>
            <a:pPr marL="82296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засідання 28.03.2024 р.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Внутрішній моніторинг якості освіти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7406640" cy="3456384"/>
          </a:xfrm>
        </p:spPr>
        <p:txBody>
          <a:bodyPr>
            <a:normAutofit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стану  викладання предметів та рівня навчальних досягнень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учнів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Математика з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06.11.2023 р. по 01.12.2023 р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Інформатика з 15.01.2024 р. 09.02.2024 р.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Географія з 08.04.2024 р. по 03.05.2024 р.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02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ШМЛ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Перше заняття 27.10.2023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Листопад – травень 2-а, 3-я, 4-а п’ятниця місяця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Останнє заняття 07.06.2024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Підсумкове тестування 14.06.2024</a:t>
            </a:r>
          </a:p>
          <a:p>
            <a:pPr marL="8229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37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Терміни подачі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звітів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та планів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Календарних планів </a:t>
            </a:r>
          </a:p>
          <a:p>
            <a:pPr marL="8229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семестр до 18.09.2023 р.</a:t>
            </a:r>
          </a:p>
          <a:p>
            <a:pPr marL="8229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ІІ семестр до 15.01.2024 р.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Вісник</a:t>
            </a:r>
          </a:p>
          <a:p>
            <a:pPr marL="82296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20.10.2023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№2 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24)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 20.02.2024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№1 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25)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Щомісячних звітів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 роботу кафедри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01 числа наступного за звітним, звітів за І семестр - до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29.12.2023,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ІІ семестр - до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31.05.2024.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Звітів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педагогів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підсумками І семестру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- до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27.12.2023,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підсумками ІІ семестру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- до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28.05.2024.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Режим роботи ліцею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5656" y="1124744"/>
            <a:ext cx="7386024" cy="5112568"/>
          </a:xfrm>
        </p:spPr>
        <p:txBody>
          <a:bodyPr>
            <a:no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Підйом учнів, які проживають у гуртожитку НДУ імені Миколи Гоголя </a:t>
            </a:r>
          </a:p>
          <a:p>
            <a:pPr marL="82296" indent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7 год. 00 хв.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Сніданок –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год.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0  хв. до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год.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хв.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Початок занять — 8 год.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хв. 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Розклад дзвоників на уроки: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 пара — 8.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- 9.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— перерва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хв.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2 пара — 10.10 - 11.30— перерва 20 хв.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3 пара — 11.50 - 13.10 — перерва 60 хв.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Обід: 13 год. 20 хв. до 14 год. 00 хв.;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4 пара — 14.10 – 15.30;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15.30 – 16.30 – санітарна година;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16.30 – 20.00 – виконання домашніх завдань, робота гуртків за інтересами;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17.00 – 18.00 – вечеря;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20.00 – 21.30 – вільний час;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21.30 – 22.00 – підготовка до сну;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22.00 – 7.00 – час для сну.</a:t>
            </a:r>
          </a:p>
          <a:p>
            <a:pPr marL="82296" indent="0">
              <a:buNone/>
            </a:pPr>
            <a:r>
              <a:rPr lang="uk-UA" sz="1600" b="1" dirty="0"/>
              <a:t> 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5629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Структура навчального року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(семестри, канікули)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Орієнтовні терміни проведення канікул</a:t>
            </a:r>
          </a:p>
          <a:p>
            <a:pPr marL="82296" lvl="0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осінні – із 23 жовтня по 29 жовтня 2023 р.;</a:t>
            </a:r>
          </a:p>
          <a:p>
            <a:pPr marL="82296" lvl="0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зимові – із 29 грудня 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січня 2024 р.;</a:t>
            </a:r>
          </a:p>
          <a:p>
            <a:pPr marL="82296" lvl="0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весняні – із 23 березня  по 31 березня 2024 р.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Поділ на семестри</a:t>
            </a:r>
          </a:p>
          <a:p>
            <a:pPr marL="8229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семестр 01.09.2023 – 28.12.2023</a:t>
            </a:r>
          </a:p>
          <a:p>
            <a:pPr marL="8229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ІІ семестр 15.01.202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31.05.2024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Навчальна практика та екскурсії</a:t>
            </a:r>
          </a:p>
          <a:p>
            <a:pPr marL="82296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Протягом року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i="1" dirty="0" smtClean="0"/>
              <a:t>Методичні заходи</a:t>
            </a:r>
            <a:endParaRPr lang="uk-UA" sz="3200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Педагогічний консиліум «Особливості організації змішаного навчання в умовах дії правового режиму воєнного часу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(19.10)</a:t>
            </a:r>
          </a:p>
          <a:p>
            <a:pPr lvl="0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Педагогічні читання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«Тайм-менеджмент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07.12)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Узагальнення роботи </a:t>
            </a:r>
            <a:r>
              <a:rPr lang="uk-UA" sz="2600" dirty="0" err="1">
                <a:latin typeface="Times New Roman" pitchFamily="18" charset="0"/>
                <a:cs typeface="Times New Roman" pitchFamily="18" charset="0"/>
              </a:rPr>
              <a:t>педколективу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з реалізації методичної теми «Соціалізація ліцеїстів в умовах профільної освіти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(березень)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00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Засідання педагогічної ради, спільні засідання ПР та РЛ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66291"/>
              </p:ext>
            </p:extLst>
          </p:nvPr>
        </p:nvGraphicFramePr>
        <p:xfrm>
          <a:off x="1115616" y="1096408"/>
          <a:ext cx="7776864" cy="55961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1828"/>
                <a:gridCol w="5329919"/>
                <a:gridCol w="1285117"/>
              </a:tblGrid>
              <a:tr h="308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Термін проведення</a:t>
                      </a:r>
                    </a:p>
                  </a:txBody>
                  <a:tcPr marL="33056" marR="38388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Зміст</a:t>
                      </a:r>
                    </a:p>
                  </a:txBody>
                  <a:tcPr marL="33056" marR="38388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Відповідальні за підготовку та проведення</a:t>
                      </a:r>
                    </a:p>
                  </a:txBody>
                  <a:tcPr marL="33056" marR="38388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№5 (1)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29 серпня 2023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№2 (1)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Спільне засідання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29 серпня 2023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структуру, особливості навчального року та форму організації освітнього процесу, Освітню програму на 2023-2024 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н.р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збереження життя та здоров’я учасників освітнього процесу ліцею в умовах дії правового режиму воєнного стану в Україні.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виконання плану підвищення кваліфікації на 2023 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організований початок навчального року (режим роботи,    </a:t>
                      </a:r>
                      <a:r>
                        <a:rPr lang="ru-RU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план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роботи ліцею та розклад навчальних занять</a:t>
                      </a:r>
                      <a:r>
                        <a:rPr lang="ru-RU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на 20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23</a:t>
                      </a:r>
                      <a:r>
                        <a:rPr lang="ru-RU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-202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r>
                        <a:rPr lang="ru-RU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н. р.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; порядок самостійного добирання учнів).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організацію харчування та громадського контролю за харчуванням учнів.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моральне заохочення учасників освітнього процесу з нагоди 30-річчя з дня заснування закладу.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 Шевчук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 Шевчук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 Шевчук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 Шевчук,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Л. Петренко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№6 (2)</a:t>
                      </a: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28 грудня</a:t>
                      </a: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2023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виконання плану підвищення кваліфікації у 2023 році та затвердження плану підвищення кваліфікації педагогічних працівників на 2024 рік.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стан викладання та вивчення рівня навчальних досягнень учнів із предмету «Математика».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виконання  Плану заходів із питань організації запобігання та виявлення корупції за 2023 р. та затвердження Плану заходів із питань організації запобігання та виявлення корупції на 2024 р. 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С. Карпенко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С. Карпенко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 Шевчук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№1 (3)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16 січня 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підсумки роботи ліцею за І семестр 2023-2024 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н.р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затвердження претендентів на нагородження Золотими та Срібними медалями.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організацію фізичного виховання в ліцеї та про 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медико-педагогічний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контроль за фізичним вихованням учнів у І семестрі 2023-2024 н.р.</a:t>
                      </a:r>
                    </a:p>
                    <a:p>
                      <a:pPr marL="476250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С. Карпенко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Вантух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2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Засідання педагогічної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ради, спільні засідання ПР та РЛ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297508"/>
              </p:ext>
            </p:extLst>
          </p:nvPr>
        </p:nvGraphicFramePr>
        <p:xfrm>
          <a:off x="1115616" y="1096408"/>
          <a:ext cx="7776864" cy="5303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1828"/>
                <a:gridCol w="5329919"/>
                <a:gridCol w="1285117"/>
              </a:tblGrid>
              <a:tr h="308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Термін проведення</a:t>
                      </a:r>
                    </a:p>
                  </a:txBody>
                  <a:tcPr marL="33056" marR="38388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Зміст</a:t>
                      </a:r>
                    </a:p>
                  </a:txBody>
                  <a:tcPr marL="33056" marR="38388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Відповідальні за підготовку та проведення</a:t>
                      </a:r>
                    </a:p>
                  </a:txBody>
                  <a:tcPr marL="33056" marR="38388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№2 (4)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01 березня 2024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Порядок зарахування до ліцею у 2024 році.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стан викладання та вивчення рівня навчальних досягнень учнів із предмету «Інформатика».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виконання плану підвищення кваліфікації на 2024 р.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підсумки роботи над науково-методичною темою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Соціалізація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ліцеїстів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в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умовах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профільної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середньої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освіти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»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С. Карпенко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№3 (5)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30 травня 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№1 (2)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Спільне засідання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ефективність організації фізичного виховання в ліцеї та про 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медико-педагогічний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контроль за фізичним вихованням учнів у 2023-2024 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н.р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затвердження претендентів на Ліцейський олімп.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результати річної атестації, переведення та відрахування ліцеїстів, нагородження Похвальними листами за високі досягнення в навчанні та Похвальними грамотами за особливі досягнення у вивченні окремих предметів.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стан викладання та вивчення рівня навчальних досягнень учнів із предмету «Географія».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виконання плану підвищення кваліфікації на 2024 р.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1. Про моральне та матеріальне заохочення учасників освітнього процесу, про нагородження претендентів Золотими та Срібними медалями.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Вантух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 Шевчук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 Шевчук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Л. Петренко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№4 (6)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14 червня 2023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результати комплексного вивчення й самооцінювання якості освітньої діяльності за напрямом «Управлінські процеси» у 2023 – 2024 н.р.</a:t>
                      </a: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роботу над науково-методичною темою закладу на 2024-2029 р.р.</a:t>
                      </a:r>
                      <a:endParaRPr lang="uk-UA" sz="120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1465" algn="l"/>
                        </a:tabLs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проект плану роботи  та Освітньої програми на 2024-2025 н.р., години  та предмети для додаткового вивчення.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Шевчук,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С. Карпенко</a:t>
                      </a:r>
                      <a:endParaRPr lang="uk-UA" sz="12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 Шевчук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С. Карпенко</a:t>
                      </a:r>
                    </a:p>
                  </a:txBody>
                  <a:tcPr marL="33056" marR="3838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6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22168"/>
              </p:ext>
            </p:extLst>
          </p:nvPr>
        </p:nvGraphicFramePr>
        <p:xfrm>
          <a:off x="1043607" y="1013460"/>
          <a:ext cx="7848872" cy="5303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88033"/>
                <a:gridCol w="1080120"/>
                <a:gridCol w="4852290"/>
                <a:gridCol w="770677"/>
                <a:gridCol w="857752"/>
              </a:tblGrid>
              <a:tr h="205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№ п/</a:t>
                      </a:r>
                      <a:r>
                        <a:rPr lang="uk-UA" sz="1200" b="1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Місяць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Тематика нарад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Контроль за виконанням рішень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Присутні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5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31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серпня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організацію харчування учнів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Увесь педагогічний колектив,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гол.бух.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виконання плану підвищення кваліфікації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050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організацію роботи з охорони праці, пожежної безпеки, техніки безпеки та безпеки життєдіяльності під час освітнього процесу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050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комплексне вивчення й самооцінювання якості освітньої діяльності ліцею за напрямом «Управлінські процеси закладу освіти»</a:t>
                      </a: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складання тарифікаційного списку працівників.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3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учнів, які перебувають за кордоном, за межами закладу на дистанційній формі навчання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 планування роботи кафедр ліцею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3016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8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28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Вересня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організацію учнівського самоврядування («Ліцейський олімп»)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Адміністрація,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гол. бух.,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голови ПК, 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голова ПК ППО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складання проєкту кошторису на 2024р.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виконання плану підвищення кваліфікації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організацію методичної роботи в ліцеї, ШМЛ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грошову винагороду педагогічним працівникам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19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Жовтня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план роботи на осінніх канікулах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Адміністрація,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голови ПК, ППО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до педагогічної ради № 6(2)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складання графіка відпусток на 2024 рік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роботу закладу в осінньо-зимовий період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10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23Листопада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організацію вступної кампанії у ліцеї у 2024 році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Адміністрація, голови ПК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до складання  НМТ у 2024 році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Наради при директорові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1896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01200"/>
              </p:ext>
            </p:extLst>
          </p:nvPr>
        </p:nvGraphicFramePr>
        <p:xfrm>
          <a:off x="1043607" y="1013460"/>
          <a:ext cx="7848872" cy="49377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88033"/>
                <a:gridCol w="1080120"/>
                <a:gridCol w="4852290"/>
                <a:gridCol w="770677"/>
                <a:gridCol w="857752"/>
              </a:tblGrid>
              <a:tr h="205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№ п/</a:t>
                      </a:r>
                      <a:r>
                        <a:rPr lang="uk-UA" sz="1200" b="1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Місяць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Тематика нарад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Контроль за виконанням рішень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Присутні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21 Грудня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план роботи на зимових канікулах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Адміністрація,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голови ПК,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голова ППО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до педагогічної ради №1(4)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3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базу даних для підготовки документів про освіту щодо складання НМТ-2024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050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календарне планування на ІІ семестр та плани проведення основних видів контролю для учнів, що знаходяться на дистанційній формі навчання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11 Січня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ведення шкільної документації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Увесь педагогічний колектив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Правил поведінки ліцеїстів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до педагогічної ради № 2(4)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3016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22 Лютого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та проведення Регіонального конкурсу </a:t>
                      </a:r>
                      <a:r>
                        <a:rPr lang="uk-UA" sz="1200" b="1" i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«Славні нащадки Тараса»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Адміністрація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Голови ПК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та проведення Гостьового дня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організацію роботи з проведення НПЗ та НТЗ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виконання плану підвищення кваліфікації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21 березня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план роботи на весняні канікули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Увесь педагогічний колектив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до педагогічної ради №3(6)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3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надання характеристик учням, які вступають до закладів системи МВС України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7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Наради при директорові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977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96950"/>
              </p:ext>
            </p:extLst>
          </p:nvPr>
        </p:nvGraphicFramePr>
        <p:xfrm>
          <a:off x="1043607" y="1013460"/>
          <a:ext cx="7848872" cy="327298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88033"/>
                <a:gridCol w="1080120"/>
                <a:gridCol w="4852290"/>
                <a:gridCol w="770677"/>
                <a:gridCol w="857752"/>
              </a:tblGrid>
              <a:tr h="205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№ п/</a:t>
                      </a:r>
                      <a:r>
                        <a:rPr lang="uk-UA" sz="1200" b="1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Місяць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Тематика нарад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Контроль за виконанням рішень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Присутні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25 квітня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проєкту плану роботи ліцею на 2024-2025 н.р.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Адміністрація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Голови ПК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оформлення документів про освіту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виконання плану підвищення кваліфікації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5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23 Травня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ліцею до нового 2024-2025 н.р.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Увесь педагогічний колектив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роботу ПК, учнівського самоврядування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402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претендентів на «Ліцейський олімп», моральне та матеріальне заохочення учасників освітнього процесу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0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виконання наказів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0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підготовку до педагогічної ради №4(6)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28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6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14 Червня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стан роботи з ОП та БЖ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Протокольне доручення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Увесь педагогічний колектив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2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проєкт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 Освітньої програми на 2024-2025 </a:t>
                      </a:r>
                      <a:r>
                        <a:rPr lang="uk-UA" sz="1200" dirty="0" err="1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н.р</a:t>
                      </a:r>
                      <a:r>
                        <a:rPr lang="uk-UA" sz="12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. та попередній розподіл педагогічного навантаження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402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30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 виконання Плану заходів із питань організації запобігання та виявлення корупції за І-е півріччя 2024 р.</a:t>
                      </a:r>
                      <a:endParaRPr lang="uk-UA" sz="3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13241" marR="15377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Наради при директорові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793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1297</Words>
  <Application>Microsoft Office PowerPoint</Application>
  <PresentationFormat>Екран (4:3)</PresentationFormat>
  <Paragraphs>313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Сонцестояння</vt:lpstr>
      <vt:lpstr>Презентація PowerPoint</vt:lpstr>
      <vt:lpstr>Режим роботи ліцею</vt:lpstr>
      <vt:lpstr> Структура навчального року  (семестри, канікули) </vt:lpstr>
      <vt:lpstr>Методичні заходи</vt:lpstr>
      <vt:lpstr>Засідання педагогічної ради, спільні засідання ПР та РЛ </vt:lpstr>
      <vt:lpstr>Засідання педагогічної ради, спільні засідання ПР та РЛ </vt:lpstr>
      <vt:lpstr>Наради при директорові</vt:lpstr>
      <vt:lpstr>Наради при директорові</vt:lpstr>
      <vt:lpstr>Наради при директорові</vt:lpstr>
      <vt:lpstr>Засідання атестаційної комісії</vt:lpstr>
      <vt:lpstr>Внутрішній моніторинг якості освіти </vt:lpstr>
      <vt:lpstr>ШМЛ</vt:lpstr>
      <vt:lpstr>Терміни подачі звітів  та планів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Сліпак</dc:creator>
  <cp:lastModifiedBy>Сліпак</cp:lastModifiedBy>
  <cp:revision>47</cp:revision>
  <dcterms:created xsi:type="dcterms:W3CDTF">2022-10-20T12:16:59Z</dcterms:created>
  <dcterms:modified xsi:type="dcterms:W3CDTF">2023-12-26T14:26:18Z</dcterms:modified>
</cp:coreProperties>
</file>