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5" r:id="rId2"/>
    <p:sldMasterId id="2147483707" r:id="rId3"/>
    <p:sldMasterId id="2147483719" r:id="rId4"/>
  </p:sldMasterIdLst>
  <p:notesMasterIdLst>
    <p:notesMasterId r:id="rId14"/>
  </p:notesMasterIdLst>
  <p:sldIdLst>
    <p:sldId id="448" r:id="rId5"/>
    <p:sldId id="445" r:id="rId6"/>
    <p:sldId id="442" r:id="rId7"/>
    <p:sldId id="443" r:id="rId8"/>
    <p:sldId id="446" r:id="rId9"/>
    <p:sldId id="444" r:id="rId10"/>
    <p:sldId id="447" r:id="rId11"/>
    <p:sldId id="390" r:id="rId12"/>
    <p:sldId id="438" r:id="rId13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99"/>
    <a:srgbClr val="1A11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19" autoAdjust="0"/>
    <p:restoredTop sz="94660"/>
  </p:normalViewPr>
  <p:slideViewPr>
    <p:cSldViewPr>
      <p:cViewPr varScale="1">
        <p:scale>
          <a:sx n="68" d="100"/>
          <a:sy n="68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7825" cy="493713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6350" y="0"/>
            <a:ext cx="2917825" cy="493713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8E50A21-1374-4CD1-B78F-34C424EFA5A8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8" tIns="45304" rIns="90608" bIns="45304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0608" tIns="45304" rIns="90608" bIns="4530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7825" cy="493712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6350" y="9374188"/>
            <a:ext cx="2917825" cy="493712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40D54A0-CB5A-41CB-AC6A-885678B08F6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9984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FA72E-AD09-4960-9E35-ADA9F762B34D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79E71-7D23-458B-BC83-4FE08745A4C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B3062-A227-4672-86FC-1000CC4EDDB4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6E412-495A-4B16-B4C2-BA54A91F89EC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56C7-8F9F-4F21-8FAC-08FD087E7363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A5B33-F1C7-42B5-BAB7-5B14576BF70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55CDF-0FEE-4A49-992C-2D4AD4F8FE27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C5E4A-241C-48F5-9152-9ECB7686EE22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EE04B-CB1F-4BD0-B737-7ECE5B45D3EE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1C902-37F6-4B07-9868-DF35058244E8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D7196-3EF7-4460-B05C-B7DE6B466952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BB207-C69D-405E-BB87-A94BE646A0B5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0DD24-F330-48BA-BC91-B8D0FC440FB6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4CD-B64F-4D49-B6CB-316718516D9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102EA-2136-43C3-AC9A-20CD49020C20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BC3EE-8D2E-48F2-8E7B-9EA39B24592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CD362-43E7-45B1-83E9-2381084B6C18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397D-5912-42A5-B05E-2FF1150FCDF9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5109E-25B6-4CA2-B9B1-7D755CF6BF8A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B8FCC-83B6-4A76-BF99-2C0FEDB11ECC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C762-C6BA-4EFA-90D9-F39F7F8E33FA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C60FD-A4A6-4F0D-8382-9D57D7BA348C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AE1E1-DB84-437D-A941-2A675D982C93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0D13B-6DDB-483A-8595-02EAA515274E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51CA7-F98A-4773-BE87-F31CB22B15DF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EEA2A-B3C2-41E2-BC78-22C1BB4F9A59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B8543-72F9-4B7C-9669-9D0267DD5607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B660E-714E-40B8-AC64-AB09A4B3B7D3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873FC-ACEF-44EC-990F-4E6131F5A60A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50448-8DB1-49D8-AC6D-383FEEAD1964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0D25D-E078-45E6-9250-5F7265F99B8B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8933D-C9B1-4540-87CA-ED8A8B403E9D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D4D74-F95F-4008-9C74-CAE0B2D40019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FAC11-8025-4C9F-A1EC-58F0B9D27FDF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68DEF-FDF1-454E-BE3F-CD5939BE16C3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CB571-77EF-4C29-A717-56BF93C35A5B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9BAD9-10ED-4263-B3EA-CF5DA92B9843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1289-FCED-41E6-8A4B-2B92D42F542E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BF79-FF2F-4B02-AD18-EBA55DFF90A1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A501B-697A-4594-A82D-2A8499089BB2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C9C77-17AA-4374-9B3C-744306A97FDB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264F9-C868-49CC-98AA-A21ADDAAA4F9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3CCBC-54EE-4F35-BD73-8AD133CBAD4C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8D373-4AB4-46AC-8EA5-9F7ABA6AF316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1914-DB6D-486F-9DBA-F012641B017D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397C9-AC72-4883-89A2-F6F0FC528B62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1A910-34B1-406F-AB01-ABF4D614E378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38B0-BB44-437F-968F-EBD40ADD3839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52246-AE49-4DD2-A46F-A4B70A0191F1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14BB5-0F40-463E-8D53-4149CDD616F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8DED-70DA-45E0-ACE1-962136FD2023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4F985-84B7-4759-ABA9-4FA6CF6A82C4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F9812-612F-4DA4-AC37-DCDB02BFA1E1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5DE60-9D90-4D04-9F5A-F6A14580FAD8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9793-058D-4F83-A456-3760CD9DFFCC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78121-F6AF-4003-9969-8E4A6C901622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6058C-1651-4D75-84FE-C0F1044D7BC5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3EECB-02C8-403E-9625-7D8C2AB24953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E1C00-B647-469B-B777-A2B50E0D2DC1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E8667-AF6E-420C-B1A1-E16E69698969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ADC5B-88BE-4BCB-961B-C1A29F2F9156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971D0-1E51-44A7-8ECA-5AD9420B8196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BCE2F-C145-4755-909B-EFED388E4083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695F8-524B-4F29-AC72-659649A61E9F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6B5EC-DFBB-449F-A520-1A61544FE0E4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74887-F26F-4DEA-8CB2-59BDC219CBE3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D5FD4-6009-4EA0-A1AB-92DFD9163BFC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6B623-3D38-4636-B101-3389C3E32AF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C6EEE-DACD-4089-8534-457CFD8762E4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91490-EC4E-4801-959E-51A1B021E3DA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87C50-31BB-4C2D-84F4-C0D537830F13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3C516-2065-4E0F-B0EB-A0EAB58DD60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F65F3-069E-4862-9643-7F9BBF233C51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DA6E-F129-4930-A0A5-9733A8930D4A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BFC98-B6DF-4D05-BB1E-C3AB2BBC01EA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9253E-86B4-4E40-A148-E0271B20888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C2F58-0195-4DCE-8713-943B97B54C10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B873-1016-4991-B6A5-DFD47B75EAAD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0950-7052-4CD0-A2E1-AD1599E5427F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2637B-B262-465C-9BE5-65730BC2CA8B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159DC-8F6D-48D1-B223-39FB607C2F03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3772-68CC-4DF1-9771-1BD42EA2D35B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F5575-792D-487C-A43F-DEFB5AC90850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D8ED-CD12-451C-8458-57F266694B0A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FFE6A-748E-4471-852E-8F810D8D077E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C1A00-6229-47C7-9B10-EAC67F09BC87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D2816-C5A2-422C-A4C2-B3E0A0E9FFED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7B5E6-2609-47D4-96BE-889529A22C08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571D77-FD59-49CF-B714-A63022A519A7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FE0289-4D04-42E8-BB54-5DF0DE5A1E01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B5A8FC-F48F-40FA-8E30-46D9267845F0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7A90F5-89DE-4DCF-8099-4EC1D292742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E44815-A68C-49E2-82B9-6CC4D5F228FA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A3D7BA-EF4E-4A74-B3B6-DFE421BBA91C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AFE0F1-BC82-4879-8CB5-48DA4905A13D}" type="datetimeFigureOut">
              <a:rPr lang="ru-RU"/>
              <a:pPr>
                <a:defRPr/>
              </a:pPr>
              <a:t>19.10.2017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E0F314-5BFA-47B4-8ECB-2B25CEE5C347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071810"/>
            <a:ext cx="3888432" cy="34902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1428736"/>
            <a:ext cx="67470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Ніжинського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обласного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педагогічного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Чернігівської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обласної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796" y="0"/>
            <a:ext cx="1832204" cy="2359276"/>
          </a:xfrm>
          <a:prstGeom prst="rect">
            <a:avLst/>
          </a:prstGeom>
        </p:spPr>
      </p:pic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357158" y="428604"/>
            <a:ext cx="6948487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ПОПУЛЯРИЗАЦІЯ </a:t>
            </a:r>
            <a:r>
              <a:rPr lang="ru-RU" alt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ДОСВІДУ РОБОТИ</a:t>
            </a:r>
            <a:endParaRPr lang="ru-RU" alt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75023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88840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Організатор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Виставковий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академії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виставці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 2010 року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включено до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виставок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є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широкомасштабним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заходом у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виставці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презентуюуться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обмінятися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педагогічними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ІКТ-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технологіями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332656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 ВИСТАВКА «СУЧАСНІ ЗАКЛАДИ ОСВІТИ»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1040"/>
            <a:ext cx="1970676" cy="16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75083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 descr="G:\фото виставка 15\SDC11197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23399" r="17785" b="28543"/>
          <a:stretch/>
        </p:blipFill>
        <p:spPr bwMode="auto">
          <a:xfrm>
            <a:off x="428596" y="2571744"/>
            <a:ext cx="2765905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1507" name="Прямоугольник 6"/>
          <p:cNvSpPr>
            <a:spLocks noChangeArrowheads="1"/>
          </p:cNvSpPr>
          <p:nvPr/>
        </p:nvSpPr>
        <p:spPr bwMode="auto">
          <a:xfrm>
            <a:off x="3286125" y="785813"/>
            <a:ext cx="5592763" cy="830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МІЖНАРОДНА ВИСТАВКА «СУЧАСНІ ЗАКЛАДИ ОСВІТИ»</a:t>
            </a:r>
            <a:endParaRPr lang="ru-RU" altLang="uk-UA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2" descr="E:\Герб Ліцею РГБ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1825" y="0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/>
          <p:cNvPicPr>
            <a:picLocks noChangeAspect="1" noChangeArrowheads="1"/>
          </p:cNvPicPr>
          <p:nvPr/>
        </p:nvPicPr>
        <p:blipFill>
          <a:blip r:embed="rId4"/>
          <a:srcRect l="10345" r="5556" b="17894"/>
          <a:stretch>
            <a:fillRect/>
          </a:stretch>
        </p:blipFill>
        <p:spPr bwMode="auto">
          <a:xfrm>
            <a:off x="537819" y="860260"/>
            <a:ext cx="2663825" cy="195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755650" y="188913"/>
            <a:ext cx="6948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ПОШИРЕННЯ ДОСВІДУ РОБОТИ</a:t>
            </a:r>
            <a:endParaRPr lang="ru-RU" alt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5"/>
          <a:srcRect t="16849"/>
          <a:stretch>
            <a:fillRect/>
          </a:stretch>
        </p:blipFill>
        <p:spPr bwMode="auto">
          <a:xfrm>
            <a:off x="243393" y="4612758"/>
            <a:ext cx="39687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Box 9"/>
          <p:cNvSpPr txBox="1">
            <a:spLocks noChangeArrowheads="1"/>
          </p:cNvSpPr>
          <p:nvPr/>
        </p:nvSpPr>
        <p:spPr bwMode="auto">
          <a:xfrm>
            <a:off x="3610768" y="1553671"/>
            <a:ext cx="54737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презентація закладу ;</a:t>
            </a:r>
          </a:p>
          <a:p>
            <a:pPr>
              <a:defRPr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конкурсна робота “Формування творчої особистості ліцеїста”</a:t>
            </a:r>
            <a:endParaRPr lang="uk-UA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2014 -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конкурсна робота “Педагогічна майстерність – домінанта професійної дії вчителя ліцею” –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Золота медаль</a:t>
            </a:r>
          </a:p>
        </p:txBody>
      </p:sp>
      <p:pic>
        <p:nvPicPr>
          <p:cNvPr id="9" name="Picture 8" descr="D:\Cліпак\Downloads\виставка.JPG"/>
          <p:cNvPicPr>
            <a:picLocks noChangeAspect="1" noChangeArrowheads="1"/>
          </p:cNvPicPr>
          <p:nvPr/>
        </p:nvPicPr>
        <p:blipFill rotWithShape="1">
          <a:blip r:embed="rId6" cstate="print"/>
          <a:srcRect t="4673" b="26709"/>
          <a:stretch/>
        </p:blipFill>
        <p:spPr bwMode="auto">
          <a:xfrm>
            <a:off x="4430024" y="4543905"/>
            <a:ext cx="4448864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Герб Ліцею РГ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1825" y="0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395288" y="0"/>
            <a:ext cx="6948487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ПОШИРЕННЯ ДОСВІДУ РОБОТИ</a:t>
            </a:r>
            <a:endParaRPr lang="ru-RU" alt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F:\виставка 16\20.10.2015\SDC11233.JPG"/>
          <p:cNvPicPr>
            <a:picLocks noChangeAspect="1" noChangeArrowheads="1"/>
          </p:cNvPicPr>
          <p:nvPr/>
        </p:nvPicPr>
        <p:blipFill>
          <a:blip r:embed="rId3" cstate="print"/>
          <a:srcRect l="10243" r="7939" b="9434"/>
          <a:stretch>
            <a:fillRect/>
          </a:stretch>
        </p:blipFill>
        <p:spPr bwMode="auto">
          <a:xfrm>
            <a:off x="0" y="857232"/>
            <a:ext cx="3248910" cy="2697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9" name="TextBox 9"/>
          <p:cNvSpPr txBox="1">
            <a:spLocks noChangeArrowheads="1"/>
          </p:cNvSpPr>
          <p:nvPr/>
        </p:nvSpPr>
        <p:spPr bwMode="auto">
          <a:xfrm>
            <a:off x="3348038" y="765175"/>
            <a:ext cx="5184775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lain" startAt="2012"/>
              <a:defRPr/>
            </a:pPr>
            <a:endParaRPr lang="uk-UA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lain" startAt="2012"/>
              <a:defRPr/>
            </a:pPr>
            <a:endParaRPr lang="uk-UA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342900" indent="-342900" algn="just">
              <a:defRPr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2015 – конкурсна робота “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підвищенні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компетентності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ліцею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Золота медаль</a:t>
            </a:r>
          </a:p>
          <a:p>
            <a:pPr marL="530225" indent="-530225" algn="just">
              <a:defRPr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– конкурсна робота “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молоддю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позанавчальний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Срібна медаль</a:t>
            </a:r>
          </a:p>
          <a:p>
            <a:pPr marL="530225" indent="-530225" algn="just">
              <a:defRPr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– конкурсна робота “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Компетентнісний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основа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навчально-виховного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ліцеї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Срібна медаль </a:t>
            </a:r>
          </a:p>
          <a:p>
            <a:pPr marL="342900" indent="-342900" algn="just">
              <a:buFontTx/>
              <a:buAutoNum type="arabicPlain" startAt="2012"/>
              <a:defRPr/>
            </a:pPr>
            <a:endParaRPr lang="uk-UA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11" name="Picture 11" descr="F:\виставка 16\SDC11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3314"/>
            <a:ext cx="3357554" cy="251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3143250" y="571500"/>
            <a:ext cx="5592763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МІЖНАРОДНА ВИСТАВКА «СУЧАСНІ ЗАКЛАДИ ОСВІТИ»</a:t>
            </a:r>
            <a:endParaRPr lang="ru-RU" altLang="uk-UA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02" name="Picture 2" descr="C:\Users\Сліпак\Desktop\IMG_20170317_093716.jpg"/>
          <p:cNvPicPr>
            <a:picLocks noChangeAspect="1" noChangeArrowheads="1"/>
          </p:cNvPicPr>
          <p:nvPr/>
        </p:nvPicPr>
        <p:blipFill>
          <a:blip r:embed="rId5"/>
          <a:srcRect t="10000"/>
          <a:stretch>
            <a:fillRect/>
          </a:stretch>
        </p:blipFill>
        <p:spPr bwMode="auto">
          <a:xfrm>
            <a:off x="3248910" y="4135249"/>
            <a:ext cx="1730383" cy="2595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03" name="Picture 3" descr="E:\Cліпак\Downloads\DSC_55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8421" y="4048792"/>
            <a:ext cx="3857620" cy="2562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348800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Організатори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Виставковий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за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академії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Форум –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професійний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широкомасштабний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2009 року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столиці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виставку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післядипломної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неперервної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управлінь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департаментів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професійно-технічних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центрів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позашкільних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25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виставку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агенцій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Польщі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Словаччини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Чехії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Австрії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Канади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США,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Британії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Ізраїлю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Китаю,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виставку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видавництв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порталів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комплексів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приладів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з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інтерактивної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освітню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практику;</a:t>
            </a:r>
          </a:p>
          <a:p>
            <a:pPr algn="just"/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науково-практичні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круглі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майстер-класи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проблем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науковців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академії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ланок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214290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ФОРУМ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ІННОВАТИКА В СУЧАСНІЙ ОСВІТІ”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1776163" cy="13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66631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Прямоугольник 6"/>
          <p:cNvSpPr>
            <a:spLocks noChangeArrowheads="1"/>
          </p:cNvSpPr>
          <p:nvPr/>
        </p:nvSpPr>
        <p:spPr bwMode="auto">
          <a:xfrm>
            <a:off x="3214688" y="642938"/>
            <a:ext cx="5592762" cy="800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uk-UA" sz="2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МІЖНАРОДНИЙ ФОРУМ ”ІННОВАТИКА В СУЧАСНІЙ ОСВІТІ” </a:t>
            </a:r>
            <a:endParaRPr lang="uk-UA" altLang="uk-UA" sz="23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2" descr="E:\Герб Ліцею РГ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1825" y="0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395288" y="0"/>
            <a:ext cx="6948487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ПОШИРЕННЯ ДОСВІДУ РОБОТИ</a:t>
            </a:r>
            <a:endParaRPr lang="ru-RU" alt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8" y="1357313"/>
            <a:ext cx="5643562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 – </a:t>
            </a:r>
            <a:r>
              <a:rPr lang="uk-UA" alt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конкурсна робота “</a:t>
            </a:r>
            <a:r>
              <a:rPr lang="ru-RU" altLang="uk-UA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Випереджаюча</a:t>
            </a:r>
            <a:r>
              <a:rPr lang="ru-RU" alt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alt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altLang="uk-UA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сталого</a:t>
            </a:r>
            <a:r>
              <a:rPr lang="ru-RU" alt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alt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altLang="uk-UA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інноваційна</a:t>
            </a:r>
            <a:r>
              <a:rPr lang="ru-RU" alt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форма </a:t>
            </a:r>
            <a:r>
              <a:rPr lang="ru-RU" altLang="uk-UA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alt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alt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простору </a:t>
            </a:r>
            <a:r>
              <a:rPr lang="ru-RU" altLang="uk-UA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ліцею</a:t>
            </a:r>
            <a:r>
              <a:rPr lang="ru-RU" alt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uk-UA" alt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alt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Срібна медаль</a:t>
            </a:r>
          </a:p>
          <a:p>
            <a:pPr algn="ctr">
              <a:defRPr/>
            </a:pPr>
            <a:r>
              <a:rPr lang="uk-UA" alt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– конкурсна робота </a:t>
            </a:r>
            <a:r>
              <a:rPr lang="uk-UA" altLang="uk-UA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“Інновації</a:t>
            </a:r>
            <a:r>
              <a:rPr lang="uk-UA" alt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підвищенні професійної компетентності педагога ліцею ”</a:t>
            </a:r>
          </a:p>
          <a:p>
            <a:pPr algn="ctr">
              <a:defRPr/>
            </a:pPr>
            <a:r>
              <a:rPr lang="uk-UA" alt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alt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Срібна медаль</a:t>
            </a:r>
          </a:p>
          <a:p>
            <a:pPr algn="ctr">
              <a:defRPr/>
            </a:pPr>
            <a:r>
              <a:rPr lang="uk-UA" alt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– “</a:t>
            </a:r>
            <a:r>
              <a:rPr lang="ru-RU" altLang="uk-UA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alt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інноваційних</a:t>
            </a:r>
            <a:r>
              <a:rPr lang="ru-RU" alt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alt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altLang="uk-UA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вивченні</a:t>
            </a:r>
            <a:r>
              <a:rPr lang="ru-RU" alt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англійської</a:t>
            </a:r>
            <a:r>
              <a:rPr lang="ru-RU" alt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alt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alt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altLang="uk-UA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навчально-виховному</a:t>
            </a:r>
            <a:r>
              <a:rPr lang="ru-RU" alt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alt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ліцею</a:t>
            </a:r>
            <a:r>
              <a:rPr lang="ru-RU" alt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>
              <a:defRPr/>
            </a:pPr>
            <a:r>
              <a:rPr lang="ru-RU" alt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Золота медаль</a:t>
            </a:r>
          </a:p>
          <a:p>
            <a:pPr algn="ctr">
              <a:defRPr/>
            </a:pPr>
            <a:r>
              <a:rPr lang="uk-UA" altLang="uk-UA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10" descr="E:\презинтація\SDC10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3170386" cy="2377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3" descr="F:\2013-11-12\SDC10683.JPG"/>
          <p:cNvPicPr>
            <a:picLocks noChangeAspect="1" noChangeArrowheads="1"/>
          </p:cNvPicPr>
          <p:nvPr/>
        </p:nvPicPr>
        <p:blipFill>
          <a:blip r:embed="rId4"/>
          <a:srcRect l="11023" t="12997" r="10228" b="1414"/>
          <a:stretch>
            <a:fillRect/>
          </a:stretch>
        </p:blipFill>
        <p:spPr bwMode="auto">
          <a:xfrm rot="-881288">
            <a:off x="2001838" y="2351088"/>
            <a:ext cx="1512887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C:\Users\Сліпак\Desktop\IMG_0281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1914" y="4465000"/>
            <a:ext cx="3500462" cy="2107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7" name="Picture 12" descr="C:\Users\Сліпак\Desktop\foto (2)1.jpg"/>
          <p:cNvPicPr>
            <a:picLocks noChangeAspect="1" noChangeArrowheads="1"/>
          </p:cNvPicPr>
          <p:nvPr/>
        </p:nvPicPr>
        <p:blipFill>
          <a:blip r:embed="rId6"/>
          <a:srcRect l="2907" t="3864" r="4214" b="3864"/>
          <a:stretch>
            <a:fillRect/>
          </a:stretch>
        </p:blipFill>
        <p:spPr bwMode="auto">
          <a:xfrm>
            <a:off x="1585193" y="4235450"/>
            <a:ext cx="33162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1" descr="C:\Users\Сліпак\Desktop\foto (1)1.jpg"/>
          <p:cNvPicPr>
            <a:picLocks noChangeAspect="1" noChangeArrowheads="1"/>
          </p:cNvPicPr>
          <p:nvPr/>
        </p:nvPicPr>
        <p:blipFill>
          <a:blip r:embed="rId7"/>
          <a:srcRect l="12749" t="4631" r="10764" b="3836"/>
          <a:stretch>
            <a:fillRect/>
          </a:stretch>
        </p:blipFill>
        <p:spPr bwMode="auto">
          <a:xfrm rot="-841375">
            <a:off x="293688" y="3606800"/>
            <a:ext cx="17049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99288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Конкурсні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творчою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Т.І.Бутурлим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Т.М.Вантух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Л.М.Павлюк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Л.І.Петренко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С.О.Потебня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С.М.Сліпак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Т.М.Шевчук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5972" y="1988840"/>
            <a:ext cx="5059512" cy="37365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331" y="122613"/>
            <a:ext cx="89009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550047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3216"/>
            <a:ext cx="4778187" cy="1143000"/>
          </a:xfrm>
        </p:spPr>
        <p:txBody>
          <a:bodyPr/>
          <a:lstStyle/>
          <a:p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диплом “ за місце у 5% кращих навчальних закладів України ” у </a:t>
            </a:r>
            <a:r>
              <a:rPr lang="uk-UA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вебометричному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рейтингу SUMY WEB RANK 2016</a:t>
            </a:r>
            <a:endParaRPr lang="uk-UA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Светлана\Рабочий стол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0324"/>
            <a:ext cx="3741963" cy="5157192"/>
          </a:xfrm>
          <a:prstGeom prst="rect">
            <a:avLst/>
          </a:prstGeom>
          <a:noFill/>
        </p:spPr>
      </p:pic>
      <p:pic>
        <p:nvPicPr>
          <p:cNvPr id="4" name="Picture 2" descr="E:\Герб Ліцею РГ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1825" y="5517232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Cліпак\Downloads\d33a8541e9fd38d2ccfa3d6891d4d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139952" y="548680"/>
            <a:ext cx="4872724" cy="324036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4271516"/>
            <a:ext cx="4319587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uk-UA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2013, 2014 –</a:t>
            </a:r>
            <a:r>
              <a:rPr lang="uk-UA" altLang="uk-UA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Всеукраїнський Конкурс на кращий </a:t>
            </a:r>
            <a:r>
              <a:rPr lang="uk-UA" altLang="uk-UA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веб-сайт</a:t>
            </a:r>
            <a:r>
              <a:rPr lang="uk-UA" altLang="uk-UA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навчальних закладів – дипломи І ступеня</a:t>
            </a:r>
            <a:endParaRPr lang="ru-RU" altLang="uk-UA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495" y="116632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УКРАЇНСЬКО-КАНАДСЬКИЙ КОНКУРС ПРОЕКТІВ ДЛЯ ОСВІТЯН ЧЕРНІГІВЩИНИ</a:t>
            </a:r>
            <a:endParaRPr lang="uk-UA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776"/>
          <a:stretch/>
        </p:blipFill>
        <p:spPr>
          <a:xfrm>
            <a:off x="405708" y="1277367"/>
            <a:ext cx="8321173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7" b="1192"/>
          <a:stretch/>
        </p:blipFill>
        <p:spPr>
          <a:xfrm>
            <a:off x="2267743" y="3573015"/>
            <a:ext cx="2209015" cy="30963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7" t="3019" r="4453" b="1147"/>
          <a:stretch/>
        </p:blipFill>
        <p:spPr>
          <a:xfrm rot="10800000">
            <a:off x="5004048" y="3573016"/>
            <a:ext cx="2160240" cy="3096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4941168"/>
            <a:ext cx="1221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4328" y="4941168"/>
            <a:ext cx="1172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xmlns="" val="2538290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5425</TotalTime>
  <Words>604</Words>
  <Application>Microsoft Office PowerPoint</Application>
  <PresentationFormat>Екран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Тема1</vt:lpstr>
      <vt:lpstr>2_Тема Office</vt:lpstr>
      <vt:lpstr>1_Тема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диплом “ за місце у 5% кращих навчальних закладів України ” у вебометричному рейтингу SUMY WEB RANK 2016</vt:lpstr>
      <vt:lpstr>УКРАЇНСЬКО-КАНАДСЬКИЙ КОНКУРС ПРОЕКТІВ ДЛЯ ОСВІТЯН ЧЕРНІГІВЩИНИ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Сліпак</cp:lastModifiedBy>
  <cp:revision>566</cp:revision>
  <dcterms:created xsi:type="dcterms:W3CDTF">2010-11-06T16:44:08Z</dcterms:created>
  <dcterms:modified xsi:type="dcterms:W3CDTF">2017-10-19T08:38:47Z</dcterms:modified>
</cp:coreProperties>
</file>