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8.png" ContentType="image/png"/>
  <Override PartName="/ppt/media/image2.jpeg" ContentType="image/jpeg"/>
  <Override PartName="/ppt/media/image5.png" ContentType="image/png"/>
  <Override PartName="/ppt/media/image3.jpeg" ContentType="image/jpeg"/>
  <Override PartName="/ppt/media/image4.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38" name="PlaceHolder 5"/>
          <p:cNvSpPr>
            <a:spLocks noGrp="1"/>
          </p:cNvSpPr>
          <p:nvPr>
            <p:ph type="body"/>
          </p:nvPr>
        </p:nvSpPr>
        <p:spPr>
          <a:xfrm>
            <a:off x="602208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40" name="PlaceHolder 7"/>
          <p:cNvSpPr>
            <a:spLocks noGrp="1"/>
          </p:cNvSpPr>
          <p:nvPr>
            <p:ph type="body"/>
          </p:nvPr>
        </p:nvSpPr>
        <p:spPr>
          <a:xfrm>
            <a:off x="45720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uk-UA"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uk-UA"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57" name="PlaceHolder 3"/>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58" name="PlaceHolder 4"/>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uk-UA"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73"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74" name="PlaceHolder 5"/>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79" name="PlaceHolder 5"/>
          <p:cNvSpPr>
            <a:spLocks noGrp="1"/>
          </p:cNvSpPr>
          <p:nvPr>
            <p:ph type="body"/>
          </p:nvPr>
        </p:nvSpPr>
        <p:spPr>
          <a:xfrm>
            <a:off x="602208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81" name="PlaceHolder 7"/>
          <p:cNvSpPr>
            <a:spLocks noGrp="1"/>
          </p:cNvSpPr>
          <p:nvPr>
            <p:ph type="body"/>
          </p:nvPr>
        </p:nvSpPr>
        <p:spPr>
          <a:xfrm>
            <a:off x="457200" y="3964320"/>
            <a:ext cx="26496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uk-UA"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ru-RU" sz="44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b="0" lang="ru-RU" sz="3200" spc="-1" strike="noStrike">
              <a:solidFill>
                <a:srgbClr val="000000"/>
              </a:solidFill>
              <a:uFill>
                <a:solidFill>
                  <a:srgbClr val="ffffff"/>
                </a:solidFill>
              </a:u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ru-RU" sz="4400" spc="-1" strike="noStrike">
                <a:solidFill>
                  <a:srgbClr val="000000"/>
                </a:solidFill>
                <a:uFill>
                  <a:solidFill>
                    <a:srgbClr val="ffffff"/>
                  </a:solidFill>
                </a:uFill>
                <a:latin typeface="Trebuchet MS"/>
              </a:rPr>
              <a:t>Образец заголовка</a:t>
            </a:r>
            <a:endParaRPr b="0" lang="ru-RU" sz="44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815D2EA2-77CB-4623-A05E-4508BA5DB50A}" type="datetime">
              <a:rPr b="0" lang="uk-UA" sz="1200" spc="-1" strike="noStrike">
                <a:solidFill>
                  <a:srgbClr val="8b8b8b"/>
                </a:solidFill>
                <a:uFill>
                  <a:solidFill>
                    <a:srgbClr val="ffffff"/>
                  </a:solidFill>
                </a:uFill>
                <a:latin typeface="Trebuchet MS"/>
              </a:rPr>
              <a:t>4.5.18</a:t>
            </a:fld>
            <a:endParaRPr b="0" lang="uk-UA"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uk-UA"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DB1BDC02-65C1-4A4F-AF08-D5CCEFB546DA}" type="slidenum">
              <a:rPr b="0" lang="uk-UA" sz="1200" spc="-1" strike="noStrike">
                <a:solidFill>
                  <a:srgbClr val="8b8b8b"/>
                </a:solidFill>
                <a:uFill>
                  <a:solidFill>
                    <a:srgbClr val="ffffff"/>
                  </a:solidFill>
                </a:uFill>
                <a:latin typeface="Trebuchet MS"/>
              </a:rPr>
              <a:t>&lt;номер&gt;</a:t>
            </a:fld>
            <a:endParaRPr b="0" lang="uk-UA"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Trebuchet MS"/>
              </a:rPr>
              <a:t>Для редагування структури клацніть мишею</a:t>
            </a:r>
            <a:endParaRPr b="0" lang="ru-RU" sz="3200" spc="-1" strike="noStrike">
              <a:solidFill>
                <a:srgbClr val="000000"/>
              </a:solidFill>
              <a:uFill>
                <a:solidFill>
                  <a:srgbClr val="ffffff"/>
                </a:solidFill>
              </a:uFill>
              <a:latin typeface="Trebuchet MS"/>
            </a:endParaRPr>
          </a:p>
          <a:p>
            <a:pPr lvl="1" marL="864000" indent="-324000">
              <a:buClr>
                <a:srgbClr val="000000"/>
              </a:buClr>
              <a:buSzPct val="75000"/>
              <a:buFont typeface="Symbol" charset="2"/>
              <a:buChar char=""/>
            </a:pPr>
            <a:r>
              <a:rPr b="0" lang="ru-RU" sz="2400" spc="-1" strike="noStrike">
                <a:solidFill>
                  <a:srgbClr val="000000"/>
                </a:solidFill>
                <a:uFill>
                  <a:solidFill>
                    <a:srgbClr val="ffffff"/>
                  </a:solidFill>
                </a:uFill>
                <a:latin typeface="Trebuchet MS"/>
              </a:rPr>
              <a:t>Другий рівень структури</a:t>
            </a:r>
            <a:endParaRPr b="0" lang="ru-RU" sz="2400" spc="-1" strike="noStrike">
              <a:solidFill>
                <a:srgbClr val="000000"/>
              </a:solidFill>
              <a:uFill>
                <a:solidFill>
                  <a:srgbClr val="ffffff"/>
                </a:solidFill>
              </a:uFill>
              <a:latin typeface="Trebuchet MS"/>
            </a:endParaRPr>
          </a:p>
          <a:p>
            <a:pPr lvl="2" marL="1296000" indent="-288000">
              <a:buClr>
                <a:srgbClr val="000000"/>
              </a:buClr>
              <a:buSzPct val="45000"/>
              <a:buFont typeface="Wingdings" charset="2"/>
              <a:buChar char=""/>
            </a:pPr>
            <a:r>
              <a:rPr b="0" lang="ru-RU" sz="2000" spc="-1" strike="noStrike">
                <a:solidFill>
                  <a:srgbClr val="000000"/>
                </a:solidFill>
                <a:uFill>
                  <a:solidFill>
                    <a:srgbClr val="ffffff"/>
                  </a:solidFill>
                </a:uFill>
                <a:latin typeface="Trebuchet MS"/>
              </a:rPr>
              <a:t>Третій рівень структури</a:t>
            </a:r>
            <a:endParaRPr b="0" lang="ru-RU" sz="2000" spc="-1" strike="noStrike">
              <a:solidFill>
                <a:srgbClr val="000000"/>
              </a:solidFill>
              <a:uFill>
                <a:solidFill>
                  <a:srgbClr val="ffffff"/>
                </a:solidFill>
              </a:uFill>
              <a:latin typeface="Trebuchet MS"/>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Trebuchet MS"/>
              </a:rPr>
              <a:t>Четвертий рівень структури</a:t>
            </a:r>
            <a:endParaRPr b="0" lang="ru-RU" sz="2000" spc="-1" strike="noStrike">
              <a:solidFill>
                <a:srgbClr val="000000"/>
              </a:solidFill>
              <a:uFill>
                <a:solidFill>
                  <a:srgbClr val="ffffff"/>
                </a:solidFill>
              </a:uFill>
              <a:latin typeface="Trebuchet MS"/>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Trebuchet MS"/>
              </a:rPr>
              <a:t>П'ятий рівень структури</a:t>
            </a:r>
            <a:endParaRPr b="0" lang="ru-RU" sz="2000" spc="-1" strike="noStrike">
              <a:solidFill>
                <a:srgbClr val="000000"/>
              </a:solidFill>
              <a:uFill>
                <a:solidFill>
                  <a:srgbClr val="ffffff"/>
                </a:solidFill>
              </a:uFill>
              <a:latin typeface="Trebuchet MS"/>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Trebuchet MS"/>
              </a:rPr>
              <a:t>Шостий рівень структури</a:t>
            </a:r>
            <a:endParaRPr b="0" lang="ru-RU" sz="2000" spc="-1" strike="noStrike">
              <a:solidFill>
                <a:srgbClr val="000000"/>
              </a:solidFill>
              <a:uFill>
                <a:solidFill>
                  <a:srgbClr val="ffffff"/>
                </a:solidFill>
              </a:uFill>
              <a:latin typeface="Trebuchet MS"/>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Trebuchet MS"/>
              </a:rPr>
              <a:t>Сьомий рівень структури</a:t>
            </a:r>
            <a:endParaRPr b="0" lang="ru-RU" sz="2000" spc="-1" strike="noStrike">
              <a:solidFill>
                <a:srgbClr val="000000"/>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ru-RU" sz="4400" spc="-1" strike="noStrike">
                <a:solidFill>
                  <a:srgbClr val="000000"/>
                </a:solidFill>
                <a:uFill>
                  <a:solidFill>
                    <a:srgbClr val="ffffff"/>
                  </a:solidFill>
                </a:uFill>
                <a:latin typeface="Trebuchet MS"/>
              </a:rPr>
              <a:t>Образец заголовка</a:t>
            </a:r>
            <a:endParaRPr b="0" lang="ru-RU" sz="4400" spc="-1" strike="noStrike">
              <a:solidFill>
                <a:srgbClr val="000000"/>
              </a:solidFill>
              <a:uFill>
                <a:solidFill>
                  <a:srgbClr val="ffffff"/>
                </a:solidFill>
              </a:u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buClr>
                <a:srgbClr val="000000"/>
              </a:buClr>
              <a:buFont typeface="Arial"/>
              <a:buChar char="•"/>
            </a:pPr>
            <a:r>
              <a:rPr b="0" lang="ru-RU" sz="3200" spc="-1" strike="noStrike">
                <a:solidFill>
                  <a:srgbClr val="000000"/>
                </a:solidFill>
                <a:uFill>
                  <a:solidFill>
                    <a:srgbClr val="ffffff"/>
                  </a:solidFill>
                </a:uFill>
                <a:latin typeface="Trebuchet MS"/>
              </a:rPr>
              <a:t>Образец текста</a:t>
            </a:r>
            <a:endParaRPr b="0" lang="ru-RU" sz="3200" spc="-1" strike="noStrike">
              <a:solidFill>
                <a:srgbClr val="000000"/>
              </a:solidFill>
              <a:uFill>
                <a:solidFill>
                  <a:srgbClr val="ffffff"/>
                </a:solidFill>
              </a:uFill>
              <a:latin typeface="Trebuchet MS"/>
            </a:endParaRPr>
          </a:p>
          <a:p>
            <a:pPr lvl="1" marL="743040" indent="-285480">
              <a:lnSpc>
                <a:spcPct val="100000"/>
              </a:lnSpc>
              <a:buClr>
                <a:srgbClr val="000000"/>
              </a:buClr>
              <a:buFont typeface="Arial"/>
              <a:buChar char="–"/>
            </a:pPr>
            <a:r>
              <a:rPr b="0" lang="ru-RU" sz="2800" spc="-1" strike="noStrike">
                <a:solidFill>
                  <a:srgbClr val="000000"/>
                </a:solidFill>
                <a:uFill>
                  <a:solidFill>
                    <a:srgbClr val="ffffff"/>
                  </a:solidFill>
                </a:uFill>
                <a:latin typeface="Trebuchet MS"/>
              </a:rPr>
              <a:t>Второй уровень</a:t>
            </a:r>
            <a:endParaRPr b="0" lang="ru-RU" sz="3200" spc="-1" strike="noStrike">
              <a:solidFill>
                <a:srgbClr val="000000"/>
              </a:solidFill>
              <a:uFill>
                <a:solidFill>
                  <a:srgbClr val="ffffff"/>
                </a:solidFill>
              </a:uFill>
              <a:latin typeface="Trebuchet MS"/>
            </a:endParaRPr>
          </a:p>
          <a:p>
            <a:pPr lvl="2" marL="1143000" indent="-228240">
              <a:lnSpc>
                <a:spcPct val="100000"/>
              </a:lnSpc>
              <a:buClr>
                <a:srgbClr val="000000"/>
              </a:buClr>
              <a:buFont typeface="Arial"/>
              <a:buChar char="•"/>
            </a:pPr>
            <a:r>
              <a:rPr b="0" lang="ru-RU" sz="2400" spc="-1" strike="noStrike">
                <a:solidFill>
                  <a:srgbClr val="000000"/>
                </a:solidFill>
                <a:uFill>
                  <a:solidFill>
                    <a:srgbClr val="ffffff"/>
                  </a:solidFill>
                </a:uFill>
                <a:latin typeface="Trebuchet MS"/>
              </a:rPr>
              <a:t>Третий уровень</a:t>
            </a:r>
            <a:endParaRPr b="0" lang="ru-RU" sz="3200" spc="-1" strike="noStrike">
              <a:solidFill>
                <a:srgbClr val="000000"/>
              </a:solidFill>
              <a:uFill>
                <a:solidFill>
                  <a:srgbClr val="ffffff"/>
                </a:solidFill>
              </a:uFill>
              <a:latin typeface="Trebuchet MS"/>
            </a:endParaRPr>
          </a:p>
          <a:p>
            <a:pPr lvl="3" marL="1600200" indent="-228240">
              <a:lnSpc>
                <a:spcPct val="100000"/>
              </a:lnSpc>
              <a:buClr>
                <a:srgbClr val="000000"/>
              </a:buClr>
              <a:buFont typeface="Arial"/>
              <a:buChar char="–"/>
            </a:pPr>
            <a:r>
              <a:rPr b="0" lang="ru-RU" sz="2000" spc="-1" strike="noStrike">
                <a:solidFill>
                  <a:srgbClr val="000000"/>
                </a:solidFill>
                <a:uFill>
                  <a:solidFill>
                    <a:srgbClr val="ffffff"/>
                  </a:solidFill>
                </a:uFill>
                <a:latin typeface="Trebuchet MS"/>
              </a:rPr>
              <a:t>Четвертый уровень</a:t>
            </a:r>
            <a:endParaRPr b="0" lang="ru-RU" sz="3200" spc="-1" strike="noStrike">
              <a:solidFill>
                <a:srgbClr val="000000"/>
              </a:solidFill>
              <a:uFill>
                <a:solidFill>
                  <a:srgbClr val="ffffff"/>
                </a:solidFill>
              </a:uFill>
              <a:latin typeface="Trebuchet MS"/>
            </a:endParaRPr>
          </a:p>
          <a:p>
            <a:pPr lvl="4" marL="2057400" indent="-228240">
              <a:lnSpc>
                <a:spcPct val="100000"/>
              </a:lnSpc>
              <a:buClr>
                <a:srgbClr val="000000"/>
              </a:buClr>
              <a:buFont typeface="Arial"/>
              <a:buChar char="»"/>
            </a:pPr>
            <a:r>
              <a:rPr b="0" lang="ru-RU" sz="2000" spc="-1" strike="noStrike">
                <a:solidFill>
                  <a:srgbClr val="000000"/>
                </a:solidFill>
                <a:uFill>
                  <a:solidFill>
                    <a:srgbClr val="ffffff"/>
                  </a:solidFill>
                </a:uFill>
                <a:latin typeface="Trebuchet MS"/>
              </a:rPr>
              <a:t>Пятый уровень</a:t>
            </a:r>
            <a:endParaRPr b="0" lang="ru-RU" sz="3200" spc="-1" strike="noStrike">
              <a:solidFill>
                <a:srgbClr val="000000"/>
              </a:solidFill>
              <a:uFill>
                <a:solidFill>
                  <a:srgbClr val="ffffff"/>
                </a:solidFill>
              </a:uFill>
              <a:latin typeface="Trebuchet MS"/>
            </a:endParaRPr>
          </a:p>
        </p:txBody>
      </p:sp>
      <p:sp>
        <p:nvSpPr>
          <p:cNvPr id="43" name="PlaceHolder 3"/>
          <p:cNvSpPr>
            <a:spLocks noGrp="1"/>
          </p:cNvSpPr>
          <p:nvPr>
            <p:ph type="dt"/>
          </p:nvPr>
        </p:nvSpPr>
        <p:spPr>
          <a:xfrm>
            <a:off x="457200" y="6356520"/>
            <a:ext cx="2133360" cy="364680"/>
          </a:xfrm>
          <a:prstGeom prst="rect">
            <a:avLst/>
          </a:prstGeom>
        </p:spPr>
        <p:txBody>
          <a:bodyPr anchor="ctr"/>
          <a:p>
            <a:pPr>
              <a:lnSpc>
                <a:spcPct val="100000"/>
              </a:lnSpc>
            </a:pPr>
            <a:fld id="{C5410B48-9AB3-4DA2-AC7D-8BC2D59B4BE8}" type="datetime">
              <a:rPr b="0" lang="uk-UA" sz="1200" spc="-1" strike="noStrike">
                <a:solidFill>
                  <a:srgbClr val="8b8b8b"/>
                </a:solidFill>
                <a:uFill>
                  <a:solidFill>
                    <a:srgbClr val="ffffff"/>
                  </a:solidFill>
                </a:uFill>
                <a:latin typeface="Trebuchet MS"/>
              </a:rPr>
              <a:t>4.5.18</a:t>
            </a:fld>
            <a:endParaRPr b="0" lang="uk-UA" sz="1400" spc="-1" strike="noStrike">
              <a:solidFill>
                <a:srgbClr val="000000"/>
              </a:solidFill>
              <a:uFill>
                <a:solidFill>
                  <a:srgbClr val="ffffff"/>
                </a:solidFill>
              </a:uFill>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endParaRPr b="0" lang="uk-UA" sz="2400" spc="-1" strike="noStrike">
              <a:solidFill>
                <a:srgbClr val="000000"/>
              </a:solidFill>
              <a:uFill>
                <a:solidFill>
                  <a:srgbClr val="ffffff"/>
                </a:solidFill>
              </a:uFill>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A7E3BC70-835F-46B4-A7F4-9AB56F7ADD78}" type="slidenum">
              <a:rPr b="0" lang="uk-UA" sz="1200" spc="-1" strike="noStrike">
                <a:solidFill>
                  <a:srgbClr val="8b8b8b"/>
                </a:solidFill>
                <a:uFill>
                  <a:solidFill>
                    <a:srgbClr val="ffffff"/>
                  </a:solidFill>
                </a:uFill>
                <a:latin typeface="Trebuchet MS"/>
              </a:rPr>
              <a:t>&lt;номер&gt;</a:t>
            </a:fld>
            <a:endParaRPr b="0" lang="uk-U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5292000" y="1989000"/>
            <a:ext cx="3456000" cy="1511640"/>
          </a:xfrm>
          <a:prstGeom prst="rect">
            <a:avLst/>
          </a:prstGeom>
          <a:noFill/>
          <a:ln w="9360">
            <a:noFill/>
          </a:ln>
        </p:spPr>
        <p:txBody>
          <a:bodyPr/>
          <a:p>
            <a:pPr algn="ctr">
              <a:lnSpc>
                <a:spcPct val="100000"/>
              </a:lnSpc>
            </a:pPr>
            <a:r>
              <a:rPr b="1" lang="uk-UA" sz="3200" spc="-1" strike="noStrike">
                <a:solidFill>
                  <a:srgbClr val="000000"/>
                </a:solidFill>
                <a:uFill>
                  <a:solidFill>
                    <a:srgbClr val="ffffff"/>
                  </a:solidFill>
                </a:uFill>
                <a:latin typeface="Book Antiqua"/>
              </a:rPr>
              <a:t>ПЕДАГОГІЧНА РАДА №3</a:t>
            </a:r>
            <a:endParaRPr b="0" lang="uk-UA" sz="3200" spc="-1" strike="noStrike">
              <a:solidFill>
                <a:srgbClr val="000000"/>
              </a:solidFill>
              <a:uFill>
                <a:solidFill>
                  <a:srgbClr val="ffffff"/>
                </a:solidFill>
              </a:uFill>
              <a:latin typeface="Arial"/>
            </a:endParaRPr>
          </a:p>
          <a:p>
            <a:pPr algn="ctr">
              <a:lnSpc>
                <a:spcPct val="100000"/>
              </a:lnSpc>
            </a:pPr>
            <a:r>
              <a:rPr b="1" lang="uk-UA" sz="2400" spc="-1" strike="noStrike">
                <a:solidFill>
                  <a:srgbClr val="000000"/>
                </a:solidFill>
                <a:uFill>
                  <a:solidFill>
                    <a:srgbClr val="ffffff"/>
                  </a:solidFill>
                </a:uFill>
                <a:latin typeface="Book Antiqua"/>
              </a:rPr>
              <a:t>квітень, 2018</a:t>
            </a:r>
            <a:endParaRPr b="0" lang="uk-UA" sz="3200" spc="-1" strike="noStrike">
              <a:solidFill>
                <a:srgbClr val="000000"/>
              </a:solidFill>
              <a:uFill>
                <a:solidFill>
                  <a:srgbClr val="ffffff"/>
                </a:solidFill>
              </a:uFill>
              <a:latin typeface="Arial"/>
            </a:endParaRPr>
          </a:p>
          <a:p>
            <a:pPr algn="ctr">
              <a:lnSpc>
                <a:spcPct val="100000"/>
              </a:lnSpc>
            </a:pPr>
            <a:endParaRPr b="0" lang="uk-UA" sz="3200" spc="-1" strike="noStrike">
              <a:solidFill>
                <a:srgbClr val="000000"/>
              </a:solidFill>
              <a:uFill>
                <a:solidFill>
                  <a:srgbClr val="ffffff"/>
                </a:solidFill>
              </a:uFill>
              <a:latin typeface="Arial"/>
            </a:endParaRPr>
          </a:p>
          <a:p>
            <a:pPr algn="ctr">
              <a:lnSpc>
                <a:spcPct val="100000"/>
              </a:lnSpc>
            </a:pPr>
            <a:endParaRPr b="0" lang="uk-UA" sz="3200" spc="-1" strike="noStrike">
              <a:solidFill>
                <a:srgbClr val="000000"/>
              </a:solidFill>
              <a:uFill>
                <a:solidFill>
                  <a:srgbClr val="ffffff"/>
                </a:solidFill>
              </a:uFill>
              <a:latin typeface="Arial"/>
            </a:endParaRPr>
          </a:p>
        </p:txBody>
      </p:sp>
      <p:pic>
        <p:nvPicPr>
          <p:cNvPr id="83" name="Рисунок 3" descr=""/>
          <p:cNvPicPr/>
          <p:nvPr/>
        </p:nvPicPr>
        <p:blipFill>
          <a:blip r:embed="rId1"/>
          <a:stretch/>
        </p:blipFill>
        <p:spPr>
          <a:xfrm>
            <a:off x="1187640" y="188640"/>
            <a:ext cx="3979800" cy="6192360"/>
          </a:xfrm>
          <a:prstGeom prst="rect">
            <a:avLst/>
          </a:prstGeom>
          <a:ln>
            <a:noFill/>
          </a:ln>
          <a:effectLst>
            <a:softEdge rad="112500"/>
          </a:effectLst>
        </p:spPr>
      </p:pic>
      <p:pic>
        <p:nvPicPr>
          <p:cNvPr id="84" name="Picture 2" descr=""/>
          <p:cNvPicPr/>
          <p:nvPr/>
        </p:nvPicPr>
        <p:blipFill>
          <a:blip r:embed="rId2"/>
          <a:stretch/>
        </p:blipFill>
        <p:spPr>
          <a:xfrm>
            <a:off x="8251920" y="5517360"/>
            <a:ext cx="891720" cy="1142640"/>
          </a:xfrm>
          <a:prstGeom prst="rect">
            <a:avLst/>
          </a:prstGeom>
          <a:ln w="9360">
            <a:noFill/>
          </a:ln>
        </p:spPr>
      </p:pic>
    </p:spTree>
  </p:cSld>
  <p:transition>
    <p:fade/>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67640" y="1124640"/>
            <a:ext cx="8229240" cy="5589000"/>
          </a:xfrm>
          <a:prstGeom prst="rect">
            <a:avLst/>
          </a:prstGeom>
          <a:noFill/>
          <a:ln w="9360">
            <a:noFill/>
          </a:ln>
        </p:spPr>
        <p:txBody>
          <a:bodyPr/>
          <a:p>
            <a:pPr marL="361800" indent="-361440">
              <a:lnSpc>
                <a:spcPct val="100000"/>
              </a:lnSpc>
            </a:pPr>
            <a:r>
              <a:rPr b="1" lang="ru-RU" sz="1600" spc="-1" strike="noStrike">
                <a:solidFill>
                  <a:srgbClr val="000000"/>
                </a:solidFill>
                <a:uFill>
                  <a:solidFill>
                    <a:srgbClr val="ffffff"/>
                  </a:solidFill>
                </a:uFill>
                <a:latin typeface="Trebuchet MS"/>
              </a:rPr>
              <a:t>6. «Геометрія (профільний рівень)»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Біляніна, О. Я.; Белянін, Г. І.; Швець, В. О.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7.  «Громадянська освіта (інтегрований курс,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Бакка, Т. В.; Марголіна, Л. В.; Мелещенко, Т. В.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8.  «Зарубіжна література (профільний рівень)»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Кадоб’янська, Н. М.; Удовиченко, Л. М. (2018)</a:t>
            </a:r>
            <a:endParaRPr b="0" lang="ru-RU" sz="3200" spc="-1" strike="noStrike">
              <a:solidFill>
                <a:srgbClr val="000000"/>
              </a:solidFill>
              <a:uFill>
                <a:solidFill>
                  <a:srgbClr val="ffffff"/>
                </a:solidFill>
              </a:uFill>
              <a:latin typeface="Trebuchet MS"/>
            </a:endParaRPr>
          </a:p>
          <a:p>
            <a:pPr marL="361800">
              <a:lnSpc>
                <a:spcPct val="100000"/>
              </a:lnSpc>
            </a:pPr>
            <a:r>
              <a:rPr b="0" lang="ru-RU" sz="1600" spc="-1" strike="noStrike">
                <a:solidFill>
                  <a:srgbClr val="000000"/>
                </a:solidFill>
                <a:uFill>
                  <a:solidFill>
                    <a:srgbClr val="ffffff"/>
                  </a:solidFill>
                </a:uFill>
                <a:latin typeface="Trebuchet MS"/>
              </a:rPr>
              <a:t> </a:t>
            </a:r>
            <a:r>
              <a:rPr b="1" lang="ru-RU" sz="1600" spc="-1" strike="noStrike">
                <a:solidFill>
                  <a:srgbClr val="000000"/>
                </a:solidFill>
                <a:uFill>
                  <a:solidFill>
                    <a:srgbClr val="ffffff"/>
                  </a:solidFill>
                </a:uFill>
                <a:latin typeface="Trebuchet MS"/>
              </a:rPr>
              <a:t>«Зарубіжна література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Кадоб’янська, Н. М.; Удовиченко, Л. М.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9.  «Захист Вітчизни (рівень стандарту, «Основи медичних знань»)»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Гудима, А. А.; Пашко, К. О.; Герасимів, І. М.; Фука, М. М. (2018)</a:t>
            </a:r>
            <a:endParaRPr b="0" lang="ru-RU" sz="3200" spc="-1" strike="noStrike">
              <a:solidFill>
                <a:srgbClr val="000000"/>
              </a:solidFill>
              <a:uFill>
                <a:solidFill>
                  <a:srgbClr val="ffffff"/>
                </a:solidFill>
              </a:uFill>
              <a:latin typeface="Trebuchet MS"/>
            </a:endParaRPr>
          </a:p>
          <a:p>
            <a:pPr marL="361800">
              <a:lnSpc>
                <a:spcPct val="100000"/>
              </a:lnSpc>
            </a:pPr>
            <a:r>
              <a:rPr b="0" lang="ru-RU" sz="1600" spc="-1" strike="noStrike">
                <a:solidFill>
                  <a:srgbClr val="000000"/>
                </a:solidFill>
                <a:uFill>
                  <a:solidFill>
                    <a:srgbClr val="ffffff"/>
                  </a:solidFill>
                </a:uFill>
                <a:latin typeface="Trebuchet MS"/>
              </a:rPr>
              <a:t> </a:t>
            </a:r>
            <a:r>
              <a:rPr b="1" lang="ru-RU" sz="1600" spc="-1" strike="noStrike">
                <a:solidFill>
                  <a:srgbClr val="000000"/>
                </a:solidFill>
                <a:uFill>
                  <a:solidFill>
                    <a:srgbClr val="ffffff"/>
                  </a:solidFill>
                </a:uFill>
                <a:latin typeface="Trebuchet MS"/>
              </a:rPr>
              <a:t>«Захист Вітчизни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Гнатюк, М. Р.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10.  «Математика (алгебра і початки аналізу та геометрія,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Бевз, Г. П.; Бевз, В. Г. (2018)</a:t>
            </a: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sp>
        <p:nvSpPr>
          <p:cNvPr id="110" name="CustomShape 2"/>
          <p:cNvSpPr/>
          <p:nvPr/>
        </p:nvSpPr>
        <p:spPr>
          <a:xfrm>
            <a:off x="467640" y="53640"/>
            <a:ext cx="8229240" cy="1142640"/>
          </a:xfrm>
          <a:prstGeom prst="rect">
            <a:avLst/>
          </a:prstGeom>
          <a:noFill/>
          <a:ln w="9360">
            <a:noFill/>
          </a:ln>
        </p:spPr>
        <p:style>
          <a:lnRef idx="0"/>
          <a:fillRef idx="0"/>
          <a:effectRef idx="0"/>
          <a:fontRef idx="minor"/>
        </p:style>
        <p:txBody>
          <a:bodyPr anchor="ctr"/>
          <a:p>
            <a:pPr algn="ctr">
              <a:lnSpc>
                <a:spcPct val="100000"/>
              </a:lnSpc>
            </a:pPr>
            <a:r>
              <a:rPr b="0" lang="uk-UA" sz="2400" spc="-1" strike="noStrike">
                <a:solidFill>
                  <a:srgbClr val="17375e"/>
                </a:solidFill>
                <a:uFill>
                  <a:solidFill>
                    <a:srgbClr val="ffffff"/>
                  </a:solidFill>
                </a:uFill>
                <a:latin typeface="Times New Roman"/>
              </a:rPr>
              <a:t>РЕЗУЛЬТАТИ ВИБОРУ ПРОЕКТІВ ПІДРУЧНИКІВ ЗА ФРАГМЕНТАМИ ЕЛЕКТРОННИХ ВЕРСІЙ ЇХ ОРИГІНАЛ-МАКЕТІВ ІЗ КОЖНОЇ НАЗВИ ПІДРУЧНИКА</a:t>
            </a:r>
            <a:endParaRPr b="0" lang="uk-UA" sz="1800" spc="-1" strike="noStrike">
              <a:solidFill>
                <a:srgbClr val="000000"/>
              </a:solidFill>
              <a:uFill>
                <a:solidFill>
                  <a:srgbClr val="ffffff"/>
                </a:solidFill>
              </a:uFill>
              <a:latin typeface="Arial"/>
            </a:endParaRPr>
          </a:p>
        </p:txBody>
      </p:sp>
      <p:pic>
        <p:nvPicPr>
          <p:cNvPr id="111" name="Picture 2" descr=""/>
          <p:cNvPicPr/>
          <p:nvPr/>
        </p:nvPicPr>
        <p:blipFill>
          <a:blip r:embed="rId1"/>
          <a:stretch/>
        </p:blipFill>
        <p:spPr>
          <a:xfrm>
            <a:off x="8252280" y="5517360"/>
            <a:ext cx="891720" cy="1142640"/>
          </a:xfrm>
          <a:prstGeom prst="rect">
            <a:avLst/>
          </a:prstGeom>
          <a:ln w="9360">
            <a:noFill/>
          </a:ln>
        </p:spPr>
      </p:pic>
    </p:spTree>
  </p:cSld>
  <p:transition>
    <p:fade/>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457200" y="1196640"/>
            <a:ext cx="8229240" cy="5184360"/>
          </a:xfrm>
          <a:prstGeom prst="rect">
            <a:avLst/>
          </a:prstGeom>
          <a:noFill/>
          <a:ln w="9360">
            <a:noFill/>
          </a:ln>
        </p:spPr>
        <p:txBody>
          <a:bodyPr/>
          <a:p>
            <a:pPr marL="343080" indent="-342720">
              <a:lnSpc>
                <a:spcPct val="100000"/>
              </a:lnSpc>
            </a:pPr>
            <a:r>
              <a:rPr b="1" lang="ru-RU" sz="1600" spc="-1" strike="noStrike">
                <a:solidFill>
                  <a:srgbClr val="000000"/>
                </a:solidFill>
                <a:uFill>
                  <a:solidFill>
                    <a:srgbClr val="ffffff"/>
                  </a:solidFill>
                </a:uFill>
                <a:latin typeface="Trebuchet MS"/>
              </a:rPr>
              <a:t>11. «Мистецтво (рівень стандарту, профільний рівень)» </a:t>
            </a:r>
            <a:r>
              <a:rPr b="0" lang="ru-RU" sz="1600" spc="-1" strike="noStrike">
                <a:solidFill>
                  <a:srgbClr val="000000"/>
                </a:solidFill>
                <a:uFill>
                  <a:solidFill>
                    <a:srgbClr val="ffffff"/>
                  </a:solidFill>
                </a:uFill>
                <a:latin typeface="Trebuchet MS"/>
              </a:rPr>
              <a:t>підручник для 10 (11)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Гайдамака, О. В. (2018)</a:t>
            </a:r>
            <a:endParaRPr b="0" lang="ru-RU" sz="3200" spc="-1" strike="noStrike">
              <a:solidFill>
                <a:srgbClr val="000000"/>
              </a:solidFill>
              <a:uFill>
                <a:solidFill>
                  <a:srgbClr val="ffffff"/>
                </a:solidFill>
              </a:uFill>
              <a:latin typeface="Trebuchet MS"/>
            </a:endParaRPr>
          </a:p>
          <a:p>
            <a:pPr marL="343080" indent="-342720">
              <a:lnSpc>
                <a:spcPct val="100000"/>
              </a:lnSpc>
            </a:pPr>
            <a:r>
              <a:rPr b="1" lang="ru-RU" sz="1600" spc="-1" strike="noStrike">
                <a:solidFill>
                  <a:srgbClr val="000000"/>
                </a:solidFill>
                <a:uFill>
                  <a:solidFill>
                    <a:srgbClr val="ffffff"/>
                  </a:solidFill>
                </a:uFill>
                <a:latin typeface="Trebuchet MS"/>
              </a:rPr>
              <a:t>12.  «Німецька мова (6-й рік навчання,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Сотникова, С. І.; Гоголєва, Г. В. (2018)</a:t>
            </a:r>
            <a:endParaRPr b="0" lang="ru-RU" sz="3200" spc="-1" strike="noStrike">
              <a:solidFill>
                <a:srgbClr val="000000"/>
              </a:solidFill>
              <a:uFill>
                <a:solidFill>
                  <a:srgbClr val="ffffff"/>
                </a:solidFill>
              </a:uFill>
              <a:latin typeface="Trebuchet MS"/>
            </a:endParaRPr>
          </a:p>
          <a:p>
            <a:pPr marL="343080" indent="-342720">
              <a:lnSpc>
                <a:spcPct val="100000"/>
              </a:lnSpc>
            </a:pPr>
            <a:r>
              <a:rPr b="1" lang="ru-RU" sz="1600" spc="-1" strike="noStrike">
                <a:solidFill>
                  <a:srgbClr val="000000"/>
                </a:solidFill>
                <a:uFill>
                  <a:solidFill>
                    <a:srgbClr val="ffffff"/>
                  </a:solidFill>
                </a:uFill>
                <a:latin typeface="Trebuchet MS"/>
              </a:rPr>
              <a:t>13. «Технології (рівень стандарту)» </a:t>
            </a:r>
            <a:r>
              <a:rPr b="0" lang="ru-RU" sz="1600" spc="-1" strike="noStrike">
                <a:solidFill>
                  <a:srgbClr val="000000"/>
                </a:solidFill>
                <a:uFill>
                  <a:solidFill>
                    <a:srgbClr val="ffffff"/>
                  </a:solidFill>
                </a:uFill>
                <a:latin typeface="Trebuchet MS"/>
              </a:rPr>
              <a:t>підручник для 10 (11)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Біленко, О. В; Пелагейченко, М. Л. (2018)</a:t>
            </a:r>
            <a:endParaRPr b="0" lang="ru-RU" sz="3200" spc="-1" strike="noStrike">
              <a:solidFill>
                <a:srgbClr val="000000"/>
              </a:solidFill>
              <a:uFill>
                <a:solidFill>
                  <a:srgbClr val="ffffff"/>
                </a:solidFill>
              </a:uFill>
              <a:latin typeface="Trebuchet MS"/>
            </a:endParaRPr>
          </a:p>
          <a:p>
            <a:pPr marL="343080" indent="-342720">
              <a:lnSpc>
                <a:spcPct val="100000"/>
              </a:lnSpc>
            </a:pPr>
            <a:r>
              <a:rPr b="1" lang="ru-RU" sz="1600" spc="-1" strike="noStrike">
                <a:solidFill>
                  <a:srgbClr val="000000"/>
                </a:solidFill>
                <a:uFill>
                  <a:solidFill>
                    <a:srgbClr val="ffffff"/>
                  </a:solidFill>
                </a:uFill>
                <a:latin typeface="Trebuchet MS"/>
              </a:rPr>
              <a:t>14. «Українська література (профільний рівень)»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Слоньовська, О.В.; Мафтин, Н. В.; Вівчарик, Н. М. (2018)</a:t>
            </a:r>
            <a:endParaRPr b="0" lang="ru-RU" sz="3200" spc="-1" strike="noStrike">
              <a:solidFill>
                <a:srgbClr val="000000"/>
              </a:solidFill>
              <a:uFill>
                <a:solidFill>
                  <a:srgbClr val="ffffff"/>
                </a:solidFill>
              </a:uFill>
              <a:latin typeface="Trebuchet MS"/>
            </a:endParaRPr>
          </a:p>
          <a:p>
            <a:pPr marL="343080" indent="19080">
              <a:lnSpc>
                <a:spcPct val="100000"/>
              </a:lnSpc>
            </a:pPr>
            <a:r>
              <a:rPr b="1" lang="ru-RU" sz="1600" spc="-1" strike="noStrike">
                <a:solidFill>
                  <a:srgbClr val="000000"/>
                </a:solidFill>
                <a:uFill>
                  <a:solidFill>
                    <a:srgbClr val="ffffff"/>
                  </a:solidFill>
                </a:uFill>
                <a:latin typeface="Trebuchet MS"/>
              </a:rPr>
              <a:t> </a:t>
            </a:r>
            <a:r>
              <a:rPr b="1" lang="ru-RU" sz="1600" spc="-1" strike="noStrike">
                <a:solidFill>
                  <a:srgbClr val="000000"/>
                </a:solidFill>
                <a:uFill>
                  <a:solidFill>
                    <a:srgbClr val="ffffff"/>
                  </a:solidFill>
                </a:uFill>
                <a:latin typeface="Trebuchet MS"/>
              </a:rPr>
              <a:t>«Українська література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Фасоля, А. М.; Яценко, Т. О.; Уліщенко, В. В.; Бійчук, Г. Л.; Тименко, В. М. (2018)</a:t>
            </a:r>
            <a:endParaRPr b="0" lang="ru-RU" sz="3200" spc="-1" strike="noStrike">
              <a:solidFill>
                <a:srgbClr val="000000"/>
              </a:solidFill>
              <a:uFill>
                <a:solidFill>
                  <a:srgbClr val="ffffff"/>
                </a:solidFill>
              </a:uFill>
              <a:latin typeface="Trebuchet MS"/>
            </a:endParaRPr>
          </a:p>
          <a:p>
            <a:pPr marL="343080" indent="-342720">
              <a:lnSpc>
                <a:spcPct val="100000"/>
              </a:lnSpc>
            </a:pPr>
            <a:r>
              <a:rPr b="1" lang="ru-RU" sz="1600" spc="-1" strike="noStrike">
                <a:solidFill>
                  <a:srgbClr val="000000"/>
                </a:solidFill>
                <a:uFill>
                  <a:solidFill>
                    <a:srgbClr val="ffffff"/>
                  </a:solidFill>
                </a:uFill>
                <a:latin typeface="Trebuchet MS"/>
              </a:rPr>
              <a:t>15. «Українська мова (профільний рівень)»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Караман, С. О.; Горошкіна, О. М.; Караман, О. В.; Попова, Л. О. (2018)  </a:t>
            </a:r>
            <a:endParaRPr b="0" lang="ru-RU" sz="3200" spc="-1" strike="noStrike">
              <a:solidFill>
                <a:srgbClr val="000000"/>
              </a:solidFill>
              <a:uFill>
                <a:solidFill>
                  <a:srgbClr val="ffffff"/>
                </a:solidFill>
              </a:uFill>
              <a:latin typeface="Trebuchet MS"/>
            </a:endParaRPr>
          </a:p>
        </p:txBody>
      </p:sp>
      <p:sp>
        <p:nvSpPr>
          <p:cNvPr id="113" name="CustomShape 2"/>
          <p:cNvSpPr/>
          <p:nvPr/>
        </p:nvSpPr>
        <p:spPr>
          <a:xfrm>
            <a:off x="467640" y="53640"/>
            <a:ext cx="8229240" cy="1142640"/>
          </a:xfrm>
          <a:prstGeom prst="rect">
            <a:avLst/>
          </a:prstGeom>
          <a:noFill/>
          <a:ln w="9360">
            <a:noFill/>
          </a:ln>
        </p:spPr>
        <p:style>
          <a:lnRef idx="0"/>
          <a:fillRef idx="0"/>
          <a:effectRef idx="0"/>
          <a:fontRef idx="minor"/>
        </p:style>
        <p:txBody>
          <a:bodyPr anchor="ctr"/>
          <a:p>
            <a:pPr algn="ctr">
              <a:lnSpc>
                <a:spcPct val="100000"/>
              </a:lnSpc>
            </a:pPr>
            <a:r>
              <a:rPr b="0" lang="uk-UA" sz="2400" spc="-1" strike="noStrike">
                <a:solidFill>
                  <a:srgbClr val="17375e"/>
                </a:solidFill>
                <a:uFill>
                  <a:solidFill>
                    <a:srgbClr val="ffffff"/>
                  </a:solidFill>
                </a:uFill>
                <a:latin typeface="Times New Roman"/>
              </a:rPr>
              <a:t>РЕЗУЛЬТАТИ ВИБОРУ ПРОЕКТІВ ПІДРУЧНИКІВ ЗА ФРАГМЕНТАМИ ЕЛЕКТРОННИХ ВЕРСІЙ ЇХ ОРИГІНАЛ-МАКЕТІВ ІЗ КОЖНОЇ НАЗВИ ПІДРУЧНИКА</a:t>
            </a:r>
            <a:endParaRPr b="0" lang="uk-UA" sz="1800" spc="-1" strike="noStrike">
              <a:solidFill>
                <a:srgbClr val="000000"/>
              </a:solidFill>
              <a:uFill>
                <a:solidFill>
                  <a:srgbClr val="ffffff"/>
                </a:solidFill>
              </a:uFill>
              <a:latin typeface="Arial"/>
            </a:endParaRPr>
          </a:p>
        </p:txBody>
      </p:sp>
      <p:pic>
        <p:nvPicPr>
          <p:cNvPr id="114" name="Picture 2" descr=""/>
          <p:cNvPicPr/>
          <p:nvPr/>
        </p:nvPicPr>
        <p:blipFill>
          <a:blip r:embed="rId1"/>
          <a:stretch/>
        </p:blipFill>
        <p:spPr>
          <a:xfrm>
            <a:off x="8252280" y="5517360"/>
            <a:ext cx="891720" cy="1142640"/>
          </a:xfrm>
          <a:prstGeom prst="rect">
            <a:avLst/>
          </a:prstGeom>
          <a:ln w="9360">
            <a:noFill/>
          </a:ln>
        </p:spPr>
      </p:pic>
    </p:spTree>
  </p:cSld>
  <p:transition>
    <p:fade/>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67640" y="1268640"/>
            <a:ext cx="8229240" cy="5589000"/>
          </a:xfrm>
          <a:prstGeom prst="rect">
            <a:avLst/>
          </a:prstGeom>
          <a:noFill/>
          <a:ln w="9360">
            <a:noFill/>
          </a:ln>
        </p:spPr>
        <p:txBody>
          <a:bodyPr/>
          <a:p>
            <a:pPr marL="361800">
              <a:lnSpc>
                <a:spcPct val="100000"/>
              </a:lnSpc>
            </a:pPr>
            <a:r>
              <a:rPr b="1" lang="ru-RU" sz="1600" spc="-1" strike="noStrike">
                <a:solidFill>
                  <a:srgbClr val="000000"/>
                </a:solidFill>
                <a:uFill>
                  <a:solidFill>
                    <a:srgbClr val="ffffff"/>
                  </a:solidFill>
                </a:uFill>
                <a:latin typeface="Trebuchet MS"/>
              </a:rPr>
              <a:t>«Українська мова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Авраменко, О. М.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16. «Фізика (рівень стандарту, за навчальною програмою авторського колективу під керівництвом Ляшенка О.І.)»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Шут, М. І.; Мартинюк, М. Т.; Благодаренко, Л. Ю.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17.  «Хімія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Ярошенко, О. Г.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18. «Інформатика (рівень стандарту)» </a:t>
            </a:r>
            <a:r>
              <a:rPr b="0" lang="ru-RU" sz="1600" spc="-1" strike="noStrike">
                <a:solidFill>
                  <a:srgbClr val="000000"/>
                </a:solidFill>
                <a:uFill>
                  <a:solidFill>
                    <a:srgbClr val="ffffff"/>
                  </a:solidFill>
                </a:uFill>
                <a:latin typeface="Trebuchet MS"/>
              </a:rPr>
              <a:t>підручник для 10 (11)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Ривкінд, Й. Я.; Лисенко, Т. І.; Чернікова, Л. А.; Шакотько, В. В.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19. «Історія України (рівень стандарту)» </a:t>
            </a:r>
            <a:r>
              <a:rPr b="0" lang="ru-RU" sz="1600" spc="-1" strike="noStrike">
                <a:solidFill>
                  <a:srgbClr val="000000"/>
                </a:solidFill>
                <a:uFill>
                  <a:solidFill>
                    <a:srgbClr val="ffffff"/>
                  </a:solidFill>
                </a:uFill>
                <a:latin typeface="Trebuchet MS"/>
              </a:rPr>
              <a:t>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Сорочинська, Н. М.; Гісем, О. О. (2018)</a:t>
            </a: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sp>
        <p:nvSpPr>
          <p:cNvPr id="116" name="CustomShape 2"/>
          <p:cNvSpPr/>
          <p:nvPr/>
        </p:nvSpPr>
        <p:spPr>
          <a:xfrm>
            <a:off x="467640" y="53640"/>
            <a:ext cx="8229240" cy="1142640"/>
          </a:xfrm>
          <a:prstGeom prst="rect">
            <a:avLst/>
          </a:prstGeom>
          <a:noFill/>
          <a:ln w="9360">
            <a:noFill/>
          </a:ln>
        </p:spPr>
        <p:style>
          <a:lnRef idx="0"/>
          <a:fillRef idx="0"/>
          <a:effectRef idx="0"/>
          <a:fontRef idx="minor"/>
        </p:style>
        <p:txBody>
          <a:bodyPr anchor="ctr"/>
          <a:p>
            <a:pPr algn="ctr">
              <a:lnSpc>
                <a:spcPct val="100000"/>
              </a:lnSpc>
            </a:pPr>
            <a:r>
              <a:rPr b="0" lang="uk-UA" sz="2400" spc="-1" strike="noStrike">
                <a:solidFill>
                  <a:srgbClr val="17375e"/>
                </a:solidFill>
                <a:uFill>
                  <a:solidFill>
                    <a:srgbClr val="ffffff"/>
                  </a:solidFill>
                </a:uFill>
                <a:latin typeface="Times New Roman"/>
              </a:rPr>
              <a:t>РЕЗУЛЬТАТИ ВИБОРУ ПРОЕКТІВ ПІДРУЧНИКІВ ЗА ФРАГМЕНТАМИ ЕЛЕКТРОННИХ ВЕРСІЙ ЇХ ОРИГІНАЛ-МАКЕТІВ ІЗ КОЖНОЇ НАЗВИ ПІДРУЧНИКА</a:t>
            </a:r>
            <a:endParaRPr b="0" lang="uk-UA" sz="1800" spc="-1" strike="noStrike">
              <a:solidFill>
                <a:srgbClr val="000000"/>
              </a:solidFill>
              <a:uFill>
                <a:solidFill>
                  <a:srgbClr val="ffffff"/>
                </a:solidFill>
              </a:uFill>
              <a:latin typeface="Arial"/>
            </a:endParaRPr>
          </a:p>
        </p:txBody>
      </p:sp>
      <p:pic>
        <p:nvPicPr>
          <p:cNvPr id="117" name="Picture 2" descr=""/>
          <p:cNvPicPr/>
          <p:nvPr/>
        </p:nvPicPr>
        <p:blipFill>
          <a:blip r:embed="rId1"/>
          <a:stretch/>
        </p:blipFill>
        <p:spPr>
          <a:xfrm>
            <a:off x="8252280" y="5517360"/>
            <a:ext cx="891720" cy="1142640"/>
          </a:xfrm>
          <a:prstGeom prst="rect">
            <a:avLst/>
          </a:prstGeom>
          <a:ln w="9360">
            <a:noFill/>
          </a:ln>
        </p:spPr>
      </p:pic>
    </p:spTree>
  </p:cSld>
  <p:transition>
    <p:fade/>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Picture 2" descr=""/>
          <p:cNvPicPr/>
          <p:nvPr/>
        </p:nvPicPr>
        <p:blipFill>
          <a:blip r:embed="rId1"/>
          <a:stretch/>
        </p:blipFill>
        <p:spPr>
          <a:xfrm>
            <a:off x="8251920" y="5517360"/>
            <a:ext cx="891720" cy="1142640"/>
          </a:xfrm>
          <a:prstGeom prst="rect">
            <a:avLst/>
          </a:prstGeom>
          <a:ln w="9360">
            <a:noFill/>
          </a:ln>
        </p:spPr>
      </p:pic>
      <p:sp>
        <p:nvSpPr>
          <p:cNvPr id="119" name="TextShape 1"/>
          <p:cNvSpPr txBox="1"/>
          <p:nvPr/>
        </p:nvSpPr>
        <p:spPr>
          <a:xfrm>
            <a:off x="0" y="188640"/>
            <a:ext cx="9143640" cy="705600"/>
          </a:xfrm>
          <a:prstGeom prst="rect">
            <a:avLst/>
          </a:prstGeom>
          <a:noFill/>
          <a:ln w="9360">
            <a:noFill/>
          </a:ln>
        </p:spPr>
        <p:txBody>
          <a:bodyPr anchor="ctr"/>
          <a:p>
            <a:pPr algn="ctr">
              <a:lnSpc>
                <a:spcPct val="100000"/>
              </a:lnSpc>
            </a:pPr>
            <a:r>
              <a:rPr b="0" lang="ru-RU" sz="3600" spc="-1" strike="noStrike">
                <a:solidFill>
                  <a:srgbClr val="17375e"/>
                </a:solidFill>
                <a:uFill>
                  <a:solidFill>
                    <a:srgbClr val="ffffff"/>
                  </a:solidFill>
                </a:uFill>
                <a:latin typeface="Times New Roman"/>
              </a:rPr>
              <a:t>ПРОЕКТ УХВАЛИ ПЕДАГОГІЧНОЇ РАДИ</a:t>
            </a:r>
            <a:endParaRPr b="0" lang="ru-RU" sz="4400" spc="-1" strike="noStrike">
              <a:solidFill>
                <a:srgbClr val="000000"/>
              </a:solidFill>
              <a:uFill>
                <a:solidFill>
                  <a:srgbClr val="ffffff"/>
                </a:solidFill>
              </a:uFill>
              <a:latin typeface="Calibri"/>
            </a:endParaRPr>
          </a:p>
        </p:txBody>
      </p:sp>
      <p:sp>
        <p:nvSpPr>
          <p:cNvPr id="120" name="TextShape 2"/>
          <p:cNvSpPr txBox="1"/>
          <p:nvPr/>
        </p:nvSpPr>
        <p:spPr>
          <a:xfrm>
            <a:off x="395640" y="908640"/>
            <a:ext cx="7992360" cy="5949000"/>
          </a:xfrm>
          <a:prstGeom prst="rect">
            <a:avLst/>
          </a:prstGeom>
          <a:noFill/>
          <a:ln w="9360">
            <a:noFill/>
          </a:ln>
        </p:spPr>
        <p:txBody>
          <a:bodyPr/>
          <a:p>
            <a:pPr marL="514440" indent="-514080" algn="just">
              <a:lnSpc>
                <a:spcPct val="100000"/>
              </a:lnSpc>
            </a:pPr>
            <a:r>
              <a:rPr b="0" lang="ru-RU" sz="2200" spc="-1" strike="noStrike">
                <a:solidFill>
                  <a:srgbClr val="000000"/>
                </a:solidFill>
                <a:uFill>
                  <a:solidFill>
                    <a:srgbClr val="ffffff"/>
                  </a:solidFill>
                </a:uFill>
                <a:latin typeface="Times New Roman"/>
              </a:rPr>
              <a:t>До питання №3</a:t>
            </a:r>
            <a:endParaRPr b="0" lang="ru-RU" sz="3200" spc="-1" strike="noStrike">
              <a:solidFill>
                <a:srgbClr val="000000"/>
              </a:solidFill>
              <a:uFill>
                <a:solidFill>
                  <a:srgbClr val="ffffff"/>
                </a:solidFill>
              </a:uFill>
              <a:latin typeface="Trebuchet MS"/>
            </a:endParaRPr>
          </a:p>
          <a:p>
            <a:pPr marL="514440" indent="-514080" algn="just">
              <a:lnSpc>
                <a:spcPct val="100000"/>
              </a:lnSpc>
              <a:buClr>
                <a:srgbClr val="000000"/>
              </a:buClr>
              <a:buFont typeface="Trebuchet MS"/>
              <a:buAutoNum type="arabicPeriod"/>
            </a:pPr>
            <a:r>
              <a:rPr b="0" lang="ru-RU" sz="2200" spc="-1" strike="noStrike">
                <a:solidFill>
                  <a:srgbClr val="000000"/>
                </a:solidFill>
                <a:uFill>
                  <a:solidFill>
                    <a:srgbClr val="ffffff"/>
                  </a:solidFill>
                </a:uFill>
                <a:latin typeface="Times New Roman"/>
              </a:rPr>
              <a:t>Схвалити вибір електронних версій оригінал-макетів підручників для 10 класу ПО ОДНІЙ назві підручника з кожного навчального предмета</a:t>
            </a:r>
            <a:endParaRPr b="0" lang="ru-RU" sz="3200" spc="-1" strike="noStrike">
              <a:solidFill>
                <a:srgbClr val="000000"/>
              </a:solidFill>
              <a:uFill>
                <a:solidFill>
                  <a:srgbClr val="ffffff"/>
                </a:solidFill>
              </a:uFill>
              <a:latin typeface="Trebuchet MS"/>
            </a:endParaRPr>
          </a:p>
          <a:p>
            <a:pPr marL="514440" indent="-514080" algn="just">
              <a:lnSpc>
                <a:spcPct val="100000"/>
              </a:lnSpc>
              <a:buClr>
                <a:srgbClr val="000000"/>
              </a:buClr>
              <a:buFont typeface="Trebuchet MS"/>
              <a:buAutoNum type="arabicPeriod"/>
            </a:pPr>
            <a:r>
              <a:rPr b="0" lang="ru-RU" sz="2200" spc="-1" strike="noStrike">
                <a:solidFill>
                  <a:srgbClr val="000000"/>
                </a:solidFill>
                <a:uFill>
                  <a:solidFill>
                    <a:srgbClr val="ffffff"/>
                  </a:solidFill>
                </a:uFill>
                <a:latin typeface="Times New Roman"/>
              </a:rPr>
              <a:t>Заповнити спеціальну форму вибору версій підручників на базі інформаційно-телекомунікаційної  системи ІТС “ДІСО” до 27.04 2018 р. відповідальні Сліпак С.М., Компанець А.В.</a:t>
            </a:r>
            <a:endParaRPr b="0" lang="ru-RU" sz="3200" spc="-1" strike="noStrike">
              <a:solidFill>
                <a:srgbClr val="000000"/>
              </a:solidFill>
              <a:uFill>
                <a:solidFill>
                  <a:srgbClr val="ffffff"/>
                </a:solidFill>
              </a:uFill>
              <a:latin typeface="Trebuchet MS"/>
            </a:endParaRPr>
          </a:p>
          <a:p>
            <a:pPr marL="514440" indent="-514080" algn="just">
              <a:lnSpc>
                <a:spcPct val="100000"/>
              </a:lnSpc>
              <a:buClr>
                <a:srgbClr val="000000"/>
              </a:buClr>
              <a:buFont typeface="Trebuchet MS"/>
              <a:buAutoNum type="arabicPeriod"/>
            </a:pPr>
            <a:r>
              <a:rPr b="0" lang="ru-RU" sz="2200" spc="-1" strike="noStrike">
                <a:solidFill>
                  <a:srgbClr val="000000"/>
                </a:solidFill>
                <a:uFill>
                  <a:solidFill>
                    <a:srgbClr val="ffffff"/>
                  </a:solidFill>
                </a:uFill>
                <a:latin typeface="Times New Roman"/>
              </a:rPr>
              <a:t>Оприлюднити результати вибору проектів підручників за фрагментами електронних версій їх оригінал-макетів з кожної назви на сайті ліцею до 02.05.2018 р. відповідальні Сліпак С.М., Компанець А.В.</a:t>
            </a:r>
            <a:endParaRPr b="0" lang="ru-RU" sz="3200" spc="-1" strike="noStrike">
              <a:solidFill>
                <a:srgbClr val="000000"/>
              </a:solidFill>
              <a:uFill>
                <a:solidFill>
                  <a:srgbClr val="ffffff"/>
                </a:solidFill>
              </a:uFill>
              <a:latin typeface="Trebuchet MS"/>
            </a:endParaRPr>
          </a:p>
          <a:p>
            <a:pPr marL="514440" indent="-514080" algn="just">
              <a:lnSpc>
                <a:spcPct val="100000"/>
              </a:lnSpc>
              <a:buClr>
                <a:srgbClr val="000000"/>
              </a:buClr>
              <a:buFont typeface="Trebuchet MS"/>
              <a:buAutoNum type="arabicPeriod"/>
            </a:pPr>
            <a:r>
              <a:rPr b="0" lang="ru-RU" sz="2200" spc="-1" strike="noStrike">
                <a:solidFill>
                  <a:srgbClr val="000000"/>
                </a:solidFill>
                <a:uFill>
                  <a:solidFill>
                    <a:srgbClr val="ffffff"/>
                  </a:solidFill>
                </a:uFill>
                <a:latin typeface="Times New Roman"/>
              </a:rPr>
              <a:t>Передати результати вибору проектів підручників за фрагментами електронних версій їх оригінал-макетів в паперовому  та електронному вигляді  до Управління освіти і науки Чернігівської обласної державної адміністрації до 02.05.2018 р. відповідальна Шевчук Т.М. </a:t>
            </a: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spTree>
  </p:cSld>
  <p:transition>
    <p:fade/>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457200" y="274680"/>
            <a:ext cx="8229240" cy="1142640"/>
          </a:xfrm>
          <a:prstGeom prst="rect">
            <a:avLst/>
          </a:prstGeom>
          <a:noFill/>
          <a:ln w="9360">
            <a:noFill/>
          </a:ln>
        </p:spPr>
        <p:txBody>
          <a:bodyPr anchor="ctr"/>
          <a:p>
            <a:endParaRPr b="0" lang="ru-RU" sz="4400" spc="-1" strike="noStrike">
              <a:solidFill>
                <a:srgbClr val="000000"/>
              </a:solidFill>
              <a:uFill>
                <a:solidFill>
                  <a:srgbClr val="ffffff"/>
                </a:solidFill>
              </a:uFill>
              <a:latin typeface="Calibri"/>
            </a:endParaRPr>
          </a:p>
        </p:txBody>
      </p:sp>
      <p:sp>
        <p:nvSpPr>
          <p:cNvPr id="122" name="TextShape 2"/>
          <p:cNvSpPr txBox="1"/>
          <p:nvPr/>
        </p:nvSpPr>
        <p:spPr>
          <a:xfrm>
            <a:off x="457200" y="1600200"/>
            <a:ext cx="8229240" cy="4525560"/>
          </a:xfrm>
          <a:prstGeom prst="rect">
            <a:avLst/>
          </a:prstGeom>
          <a:noFill/>
          <a:ln w="9360">
            <a:noFill/>
          </a:ln>
        </p:spPr>
        <p:txBody>
          <a:bodyPr/>
          <a:p>
            <a:pPr marL="343080" indent="11160" algn="ctr">
              <a:lnSpc>
                <a:spcPct val="100000"/>
              </a:lnSpc>
            </a:pPr>
            <a:endParaRPr b="0" lang="ru-RU" sz="3200" spc="-1" strike="noStrike">
              <a:solidFill>
                <a:srgbClr val="000000"/>
              </a:solidFill>
              <a:uFill>
                <a:solidFill>
                  <a:srgbClr val="ffffff"/>
                </a:solidFill>
              </a:uFill>
              <a:latin typeface="Trebuchet MS"/>
            </a:endParaRPr>
          </a:p>
          <a:p>
            <a:pPr marL="343080" indent="11160" algn="ctr">
              <a:lnSpc>
                <a:spcPct val="100000"/>
              </a:lnSpc>
            </a:pPr>
            <a:endParaRPr b="0" lang="ru-RU" sz="3200" spc="-1" strike="noStrike">
              <a:solidFill>
                <a:srgbClr val="000000"/>
              </a:solidFill>
              <a:uFill>
                <a:solidFill>
                  <a:srgbClr val="ffffff"/>
                </a:solidFill>
              </a:uFill>
              <a:latin typeface="Trebuchet MS"/>
            </a:endParaRPr>
          </a:p>
          <a:p>
            <a:pPr marL="343080" indent="11160" algn="ctr">
              <a:lnSpc>
                <a:spcPct val="100000"/>
              </a:lnSpc>
            </a:pPr>
            <a:r>
              <a:rPr b="0" lang="ru-RU" sz="3600" spc="-1" strike="noStrike">
                <a:solidFill>
                  <a:srgbClr val="17375e"/>
                </a:solidFill>
                <a:uFill>
                  <a:solidFill>
                    <a:srgbClr val="ffffff"/>
                  </a:solidFill>
                </a:uFill>
                <a:latin typeface="Times New Roman"/>
              </a:rPr>
              <a:t>ДЯКУЄМО ЗА УВАГУ!</a:t>
            </a:r>
            <a:endParaRPr b="0" lang="ru-RU" sz="3200" spc="-1" strike="noStrike">
              <a:solidFill>
                <a:srgbClr val="000000"/>
              </a:solidFill>
              <a:uFill>
                <a:solidFill>
                  <a:srgbClr val="ffffff"/>
                </a:solidFill>
              </a:uFill>
              <a:latin typeface="Trebuchet MS"/>
            </a:endParaRPr>
          </a:p>
          <a:p>
            <a:pPr marL="343080" indent="11160" algn="ctr">
              <a:lnSpc>
                <a:spcPct val="100000"/>
              </a:lnSpc>
            </a:pP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pic>
        <p:nvPicPr>
          <p:cNvPr id="123" name="Picture 2" descr=""/>
          <p:cNvPicPr/>
          <p:nvPr/>
        </p:nvPicPr>
        <p:blipFill>
          <a:blip r:embed="rId1"/>
          <a:stretch/>
        </p:blipFill>
        <p:spPr>
          <a:xfrm>
            <a:off x="8251920" y="5517360"/>
            <a:ext cx="891720" cy="1142640"/>
          </a:xfrm>
          <a:prstGeom prst="rect">
            <a:avLst/>
          </a:prstGeom>
          <a:ln w="9360">
            <a:noFill/>
          </a:ln>
        </p:spPr>
      </p:pic>
    </p:spTree>
  </p:cSld>
  <p:transition>
    <p:fade/>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467640" y="332640"/>
            <a:ext cx="8229240" cy="863640"/>
          </a:xfrm>
          <a:prstGeom prst="rect">
            <a:avLst/>
          </a:prstGeom>
          <a:noFill/>
          <a:ln w="9360">
            <a:noFill/>
          </a:ln>
        </p:spPr>
        <p:txBody>
          <a:bodyPr anchor="ctr"/>
          <a:p>
            <a:pPr algn="ctr">
              <a:lnSpc>
                <a:spcPct val="100000"/>
              </a:lnSpc>
            </a:pPr>
            <a:r>
              <a:rPr b="0" lang="ru-RU" sz="3600" spc="-1" strike="noStrike">
                <a:solidFill>
                  <a:srgbClr val="17375e"/>
                </a:solidFill>
                <a:uFill>
                  <a:solidFill>
                    <a:srgbClr val="ffffff"/>
                  </a:solidFill>
                </a:uFill>
                <a:latin typeface="Times New Roman"/>
              </a:rPr>
              <a:t>ПИТАННЯ ДЛЯ РОЗГЛЯДУ</a:t>
            </a:r>
            <a:endParaRPr b="0" lang="ru-RU" sz="4400" spc="-1" strike="noStrike">
              <a:solidFill>
                <a:srgbClr val="000000"/>
              </a:solidFill>
              <a:uFill>
                <a:solidFill>
                  <a:srgbClr val="ffffff"/>
                </a:solidFill>
              </a:uFill>
              <a:latin typeface="Calibri"/>
            </a:endParaRPr>
          </a:p>
        </p:txBody>
      </p:sp>
      <p:sp>
        <p:nvSpPr>
          <p:cNvPr id="86" name="TextShape 2"/>
          <p:cNvSpPr txBox="1"/>
          <p:nvPr/>
        </p:nvSpPr>
        <p:spPr>
          <a:xfrm>
            <a:off x="467640" y="1340640"/>
            <a:ext cx="8229240" cy="4525560"/>
          </a:xfrm>
          <a:prstGeom prst="rect">
            <a:avLst/>
          </a:prstGeom>
          <a:noFill/>
          <a:ln w="9360">
            <a:noFill/>
          </a:ln>
        </p:spPr>
        <p:txBody>
          <a:bodyPr/>
          <a:p>
            <a:pPr marL="544680" indent="-456840" algn="just">
              <a:lnSpc>
                <a:spcPct val="150000"/>
              </a:lnSpc>
              <a:buClr>
                <a:srgbClr val="000000"/>
              </a:buClr>
              <a:buFont typeface="Trebuchet MS"/>
              <a:buAutoNum type="arabicPeriod"/>
            </a:pPr>
            <a:r>
              <a:rPr b="0" lang="ru-RU" sz="2000" spc="-1" strike="noStrike">
                <a:solidFill>
                  <a:srgbClr val="000000"/>
                </a:solidFill>
                <a:uFill>
                  <a:solidFill>
                    <a:srgbClr val="ffffff"/>
                  </a:solidFill>
                </a:uFill>
                <a:latin typeface="Times New Roman"/>
              </a:rPr>
              <a:t>Про порядок закінчення 2017-2018н.р. (про звільнення учнів від державної підсумкової атестації, про проведення навчальної практики і навчальних екскурсій)(Т.М. Шевчук) </a:t>
            </a:r>
            <a:endParaRPr b="0" lang="ru-RU" sz="3200" spc="-1" strike="noStrike">
              <a:solidFill>
                <a:srgbClr val="000000"/>
              </a:solidFill>
              <a:uFill>
                <a:solidFill>
                  <a:srgbClr val="ffffff"/>
                </a:solidFill>
              </a:uFill>
              <a:latin typeface="Trebuchet MS"/>
            </a:endParaRPr>
          </a:p>
          <a:p>
            <a:pPr marL="544680" indent="-456840" algn="just">
              <a:lnSpc>
                <a:spcPct val="150000"/>
              </a:lnSpc>
              <a:buClr>
                <a:srgbClr val="000000"/>
              </a:buClr>
              <a:buFont typeface="Trebuchet MS"/>
              <a:buAutoNum type="arabicPeriod"/>
            </a:pPr>
            <a:r>
              <a:rPr b="0" lang="ru-RU" sz="2000" spc="-1" strike="noStrike">
                <a:solidFill>
                  <a:srgbClr val="000000"/>
                </a:solidFill>
                <a:uFill>
                  <a:solidFill>
                    <a:srgbClr val="ffffff"/>
                  </a:solidFill>
                </a:uFill>
                <a:latin typeface="Times New Roman"/>
              </a:rPr>
              <a:t>Про стан викладання та вивчення рівня навчальних досягнень учнів із зарубіжної літератури (С.М. Сліпак)</a:t>
            </a:r>
            <a:r>
              <a:rPr b="0" lang="ru-RU" sz="2000" spc="-1" strike="noStrike">
                <a:solidFill>
                  <a:srgbClr val="000000"/>
                </a:solidFill>
                <a:uFill>
                  <a:solidFill>
                    <a:srgbClr val="ffffff"/>
                  </a:solidFill>
                </a:uFill>
                <a:latin typeface="Trebuchet MS"/>
              </a:rPr>
              <a:t> </a:t>
            </a:r>
            <a:endParaRPr b="0" lang="ru-RU" sz="3200" spc="-1" strike="noStrike">
              <a:solidFill>
                <a:srgbClr val="000000"/>
              </a:solidFill>
              <a:uFill>
                <a:solidFill>
                  <a:srgbClr val="ffffff"/>
                </a:solidFill>
              </a:uFill>
              <a:latin typeface="Trebuchet MS"/>
            </a:endParaRPr>
          </a:p>
          <a:p>
            <a:pPr marL="544680" indent="-456840" algn="just">
              <a:lnSpc>
                <a:spcPct val="150000"/>
              </a:lnSpc>
              <a:buClr>
                <a:srgbClr val="000000"/>
              </a:buClr>
              <a:buFont typeface="Trebuchet MS"/>
              <a:buAutoNum type="arabicPeriod"/>
            </a:pPr>
            <a:r>
              <a:rPr b="0" lang="ru-RU" sz="2000" spc="-1" strike="noStrike">
                <a:solidFill>
                  <a:srgbClr val="000000"/>
                </a:solidFill>
                <a:uFill>
                  <a:solidFill>
                    <a:srgbClr val="ffffff"/>
                  </a:solidFill>
                </a:uFill>
                <a:latin typeface="Times New Roman"/>
              </a:rPr>
              <a:t>Про вибір проектів підручників за фрагментами електронних версій їх оригінал-макетів із кожної назви підручника (наказ МОНУ від 21.02.2018 №176)</a:t>
            </a: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pic>
        <p:nvPicPr>
          <p:cNvPr id="87" name="Picture 2" descr=""/>
          <p:cNvPicPr/>
          <p:nvPr/>
        </p:nvPicPr>
        <p:blipFill>
          <a:blip r:embed="rId1"/>
          <a:stretch/>
        </p:blipFill>
        <p:spPr>
          <a:xfrm>
            <a:off x="8251920" y="5517360"/>
            <a:ext cx="891720" cy="1142640"/>
          </a:xfrm>
          <a:prstGeom prst="rect">
            <a:avLst/>
          </a:prstGeom>
          <a:ln w="9360">
            <a:noFill/>
          </a:ln>
        </p:spPr>
      </p:pic>
    </p:spTree>
  </p:cSld>
  <p:transition>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57200" y="274680"/>
            <a:ext cx="8229240" cy="993600"/>
          </a:xfrm>
          <a:prstGeom prst="rect">
            <a:avLst/>
          </a:prstGeom>
          <a:noFill/>
          <a:ln w="9360">
            <a:noFill/>
          </a:ln>
        </p:spPr>
        <p:txBody>
          <a:bodyPr anchor="ctr"/>
          <a:p>
            <a:pPr algn="ctr">
              <a:lnSpc>
                <a:spcPct val="100000"/>
              </a:lnSpc>
            </a:pPr>
            <a:r>
              <a:rPr b="0" lang="ru-RU" sz="3600" spc="-1" strike="noStrike">
                <a:solidFill>
                  <a:srgbClr val="17375e"/>
                </a:solidFill>
                <a:uFill>
                  <a:solidFill>
                    <a:srgbClr val="ffffff"/>
                  </a:solidFill>
                </a:uFill>
                <a:latin typeface="Times New Roman"/>
              </a:rPr>
              <a:t>ЗАВДАННЯ  ПЕДАГОГІЧНОЇ  РАДИ</a:t>
            </a:r>
            <a:endParaRPr b="0" lang="ru-RU" sz="4400" spc="-1" strike="noStrike">
              <a:solidFill>
                <a:srgbClr val="000000"/>
              </a:solidFill>
              <a:uFill>
                <a:solidFill>
                  <a:srgbClr val="ffffff"/>
                </a:solidFill>
              </a:uFill>
              <a:latin typeface="Calibri"/>
            </a:endParaRPr>
          </a:p>
        </p:txBody>
      </p:sp>
      <p:sp>
        <p:nvSpPr>
          <p:cNvPr id="89" name="TextShape 2"/>
          <p:cNvSpPr txBox="1"/>
          <p:nvPr/>
        </p:nvSpPr>
        <p:spPr>
          <a:xfrm>
            <a:off x="457200" y="1600200"/>
            <a:ext cx="8229240" cy="4282920"/>
          </a:xfrm>
          <a:prstGeom prst="rect">
            <a:avLst/>
          </a:prstGeom>
          <a:noFill/>
          <a:ln w="9360">
            <a:noFill/>
          </a:ln>
        </p:spPr>
        <p:txBody>
          <a:bodyPr/>
          <a:p>
            <a:pPr marL="457200" indent="-456840" algn="just">
              <a:lnSpc>
                <a:spcPct val="133000"/>
              </a:lnSpc>
              <a:buClr>
                <a:srgbClr val="1a1100"/>
              </a:buClr>
              <a:buFont typeface="Trebuchet MS"/>
              <a:buAutoNum type="arabicPeriod"/>
            </a:pPr>
            <a:r>
              <a:rPr b="0" lang="ru-RU" sz="2200" spc="-1" strike="noStrike">
                <a:solidFill>
                  <a:srgbClr val="1a1100"/>
                </a:solidFill>
                <a:uFill>
                  <a:solidFill>
                    <a:srgbClr val="ffffff"/>
                  </a:solidFill>
                </a:uFill>
                <a:latin typeface="Times New Roman"/>
              </a:rPr>
              <a:t>Підготувати календар заходів для організованого проведення ДПА у формі ЗНО, навчальної практики та навчально-виховних екскурсій 2017-2018 н.р.;</a:t>
            </a:r>
            <a:endParaRPr b="0" lang="ru-RU" sz="3200" spc="-1" strike="noStrike">
              <a:solidFill>
                <a:srgbClr val="000000"/>
              </a:solidFill>
              <a:uFill>
                <a:solidFill>
                  <a:srgbClr val="ffffff"/>
                </a:solidFill>
              </a:uFill>
              <a:latin typeface="Trebuchet MS"/>
            </a:endParaRPr>
          </a:p>
          <a:p>
            <a:pPr marL="457200" indent="-456840" algn="just">
              <a:lnSpc>
                <a:spcPct val="133000"/>
              </a:lnSpc>
              <a:buClr>
                <a:srgbClr val="1a1100"/>
              </a:buClr>
              <a:buFont typeface="Trebuchet MS"/>
              <a:buAutoNum type="arabicPeriod"/>
            </a:pPr>
            <a:r>
              <a:rPr b="0" lang="ru-RU" sz="2200" spc="-1" strike="noStrike">
                <a:solidFill>
                  <a:srgbClr val="1a1100"/>
                </a:solidFill>
                <a:uFill>
                  <a:solidFill>
                    <a:srgbClr val="ffffff"/>
                  </a:solidFill>
                </a:uFill>
                <a:latin typeface="Times New Roman"/>
              </a:rPr>
              <a:t>Сприяти формуванню колективного мислення у прийнятті управлінських рішень;</a:t>
            </a:r>
            <a:endParaRPr b="0" lang="ru-RU" sz="3200" spc="-1" strike="noStrike">
              <a:solidFill>
                <a:srgbClr val="000000"/>
              </a:solidFill>
              <a:uFill>
                <a:solidFill>
                  <a:srgbClr val="ffffff"/>
                </a:solidFill>
              </a:uFill>
              <a:latin typeface="Trebuchet MS"/>
            </a:endParaRPr>
          </a:p>
          <a:p>
            <a:pPr marL="457200" indent="-456840" algn="just">
              <a:lnSpc>
                <a:spcPct val="133000"/>
              </a:lnSpc>
              <a:buClr>
                <a:srgbClr val="1a1100"/>
              </a:buClr>
              <a:buFont typeface="Trebuchet MS"/>
              <a:buAutoNum type="arabicPeriod"/>
            </a:pPr>
            <a:r>
              <a:rPr b="0" lang="ru-RU" sz="2200" spc="-1" strike="noStrike">
                <a:solidFill>
                  <a:srgbClr val="1a1100"/>
                </a:solidFill>
                <a:uFill>
                  <a:solidFill>
                    <a:srgbClr val="ffffff"/>
                  </a:solidFill>
                </a:uFill>
                <a:latin typeface="Times New Roman"/>
              </a:rPr>
              <a:t>Проаналізувати стан викладання та рівень навчальних досягнень учнів із зарубіжної літератури;</a:t>
            </a:r>
            <a:endParaRPr b="0" lang="ru-RU" sz="3200" spc="-1" strike="noStrike">
              <a:solidFill>
                <a:srgbClr val="000000"/>
              </a:solidFill>
              <a:uFill>
                <a:solidFill>
                  <a:srgbClr val="ffffff"/>
                </a:solidFill>
              </a:uFill>
              <a:latin typeface="Trebuchet MS"/>
            </a:endParaRPr>
          </a:p>
          <a:p>
            <a:pPr marL="457200" indent="-456840" algn="just">
              <a:lnSpc>
                <a:spcPct val="133000"/>
              </a:lnSpc>
              <a:buClr>
                <a:srgbClr val="1a1100"/>
              </a:buClr>
              <a:buFont typeface="Trebuchet MS"/>
              <a:buAutoNum type="arabicPeriod"/>
            </a:pPr>
            <a:r>
              <a:rPr b="0" lang="ru-RU" sz="2200" spc="-1" strike="noStrike">
                <a:solidFill>
                  <a:srgbClr val="1a1100"/>
                </a:solidFill>
                <a:uFill>
                  <a:solidFill>
                    <a:srgbClr val="ffffff"/>
                  </a:solidFill>
                </a:uFill>
                <a:latin typeface="Times New Roman"/>
              </a:rPr>
              <a:t>Ухвалити рішення про вибір проектів підручників. </a:t>
            </a: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pic>
        <p:nvPicPr>
          <p:cNvPr id="90" name="Picture 2" descr=""/>
          <p:cNvPicPr/>
          <p:nvPr/>
        </p:nvPicPr>
        <p:blipFill>
          <a:blip r:embed="rId1"/>
          <a:stretch/>
        </p:blipFill>
        <p:spPr>
          <a:xfrm>
            <a:off x="8251920" y="5517360"/>
            <a:ext cx="891720" cy="1142640"/>
          </a:xfrm>
          <a:prstGeom prst="rect">
            <a:avLst/>
          </a:prstGeom>
          <a:ln w="9360">
            <a:noFill/>
          </a:ln>
        </p:spPr>
      </p:pic>
    </p:spTree>
  </p:cSld>
  <p:transition>
    <p:fade/>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39640" y="836640"/>
            <a:ext cx="8218800" cy="5760360"/>
          </a:xfrm>
          <a:prstGeom prst="rect">
            <a:avLst/>
          </a:prstGeom>
          <a:noFill/>
          <a:ln w="9360">
            <a:noFill/>
          </a:ln>
        </p:spPr>
        <p:txBody>
          <a:bodyPr/>
          <a:p>
            <a:pPr marL="361800" indent="-36144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05.05 </a:t>
            </a:r>
            <a:r>
              <a:rPr b="0" lang="ru-RU" sz="2200" spc="-1" strike="noStrike">
                <a:solidFill>
                  <a:srgbClr val="000000"/>
                </a:solidFill>
                <a:uFill>
                  <a:solidFill>
                    <a:srgbClr val="ffffff"/>
                  </a:solidFill>
                </a:uFill>
                <a:latin typeface="Times New Roman"/>
              </a:rPr>
              <a:t>–</a:t>
            </a:r>
            <a:r>
              <a:rPr b="1" lang="ru-RU" sz="2200" spc="-1" strike="noStrike">
                <a:solidFill>
                  <a:srgbClr val="000000"/>
                </a:solidFill>
                <a:uFill>
                  <a:solidFill>
                    <a:srgbClr val="ffffff"/>
                  </a:solidFill>
                </a:uFill>
                <a:latin typeface="Times New Roman"/>
              </a:rPr>
              <a:t> </a:t>
            </a:r>
            <a:r>
              <a:rPr b="0" lang="ru-RU" sz="2200" spc="-1" strike="noStrike">
                <a:solidFill>
                  <a:srgbClr val="000000"/>
                </a:solidFill>
                <a:uFill>
                  <a:solidFill>
                    <a:srgbClr val="ffffff"/>
                  </a:solidFill>
                </a:uFill>
                <a:latin typeface="Times New Roman"/>
              </a:rPr>
              <a:t>план практики та навчально-виховних екскурсій для учнів І курсу (Кайдаш А.М., Іващенко А.С., Бутурлим Т.І., Міщенко О.В., Бондаренко Ю.І., Дудка Л.О., Дудченко О.С., Фесенко Н.М., Мухінська С.О., Петренко Л.І., Павлюк Л.М., Бойко Л.М., Шмаглій Т.М., Бойко  Ю.А., Карабуля Н.В., Полянська Н.О.)</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05.05 </a:t>
            </a:r>
            <a:r>
              <a:rPr b="0" lang="ru-RU" sz="2200" spc="-1" strike="noStrike">
                <a:solidFill>
                  <a:srgbClr val="000000"/>
                </a:solidFill>
                <a:uFill>
                  <a:solidFill>
                    <a:srgbClr val="ffffff"/>
                  </a:solidFill>
                </a:uFill>
                <a:latin typeface="Times New Roman"/>
              </a:rPr>
              <a:t>–</a:t>
            </a:r>
            <a:r>
              <a:rPr b="1" lang="ru-RU" sz="2200" spc="-1" strike="noStrike">
                <a:solidFill>
                  <a:srgbClr val="000000"/>
                </a:solidFill>
                <a:uFill>
                  <a:solidFill>
                    <a:srgbClr val="ffffff"/>
                  </a:solidFill>
                </a:uFill>
                <a:latin typeface="Times New Roman"/>
              </a:rPr>
              <a:t> </a:t>
            </a:r>
            <a:r>
              <a:rPr b="0" lang="ru-RU" sz="2200" spc="-1" strike="noStrike">
                <a:solidFill>
                  <a:srgbClr val="000000"/>
                </a:solidFill>
                <a:uFill>
                  <a:solidFill>
                    <a:srgbClr val="ffffff"/>
                  </a:solidFill>
                </a:uFill>
                <a:latin typeface="Times New Roman"/>
              </a:rPr>
              <a:t>план щорічних обласних і всеукраїнських навчально-виховних заходів (голови ПК, Вантух Т.М.)</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08.05</a:t>
            </a:r>
            <a:r>
              <a:rPr b="0" lang="ru-RU" sz="2200" spc="-1" strike="noStrike">
                <a:solidFill>
                  <a:srgbClr val="000000"/>
                </a:solidFill>
                <a:uFill>
                  <a:solidFill>
                    <a:srgbClr val="ffffff"/>
                  </a:solidFill>
                </a:uFill>
                <a:latin typeface="Times New Roman"/>
              </a:rPr>
              <a:t> – лист-погодження  про вихідні дні та медалістів</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10.05</a:t>
            </a:r>
            <a:r>
              <a:rPr b="0" lang="ru-RU" sz="2200" spc="-1" strike="noStrike">
                <a:solidFill>
                  <a:srgbClr val="000000"/>
                </a:solidFill>
                <a:uFill>
                  <a:solidFill>
                    <a:srgbClr val="ffffff"/>
                  </a:solidFill>
                </a:uFill>
                <a:latin typeface="Times New Roman"/>
              </a:rPr>
              <a:t> – плани роботи вчителів, що мають навантаження на ІІ курсі 21.05</a:t>
            </a:r>
            <a:r>
              <a:rPr b="1" lang="ru-RU" sz="2200" spc="-1" strike="noStrike">
                <a:solidFill>
                  <a:srgbClr val="000000"/>
                </a:solidFill>
                <a:uFill>
                  <a:solidFill>
                    <a:srgbClr val="ffffff"/>
                  </a:solidFill>
                </a:uFill>
                <a:latin typeface="Times New Roman"/>
              </a:rPr>
              <a:t>, 22.05, </a:t>
            </a:r>
            <a:r>
              <a:rPr b="0" lang="ru-RU" sz="2200" spc="-1" strike="noStrike">
                <a:solidFill>
                  <a:srgbClr val="000000"/>
                </a:solidFill>
                <a:uFill>
                  <a:solidFill>
                    <a:srgbClr val="ffffff"/>
                  </a:solidFill>
                </a:uFill>
                <a:latin typeface="Times New Roman"/>
              </a:rPr>
              <a:t>23.05, </a:t>
            </a:r>
            <a:r>
              <a:rPr b="1" lang="ru-RU" sz="2200" spc="-1" strike="noStrike">
                <a:solidFill>
                  <a:srgbClr val="000000"/>
                </a:solidFill>
                <a:uFill>
                  <a:solidFill>
                    <a:srgbClr val="ffffff"/>
                  </a:solidFill>
                </a:uFill>
                <a:latin typeface="Times New Roman"/>
              </a:rPr>
              <a:t>24.05</a:t>
            </a:r>
            <a:r>
              <a:rPr b="0" lang="ru-RU" sz="2200" spc="-1" strike="noStrike">
                <a:solidFill>
                  <a:srgbClr val="000000"/>
                </a:solidFill>
                <a:uFill>
                  <a:solidFill>
                    <a:srgbClr val="ffffff"/>
                  </a:solidFill>
                </a:uFill>
                <a:latin typeface="Times New Roman"/>
              </a:rPr>
              <a:t> </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25.05 </a:t>
            </a:r>
            <a:r>
              <a:rPr b="0" lang="ru-RU" sz="2200" spc="-1" strike="noStrike">
                <a:solidFill>
                  <a:srgbClr val="000000"/>
                </a:solidFill>
                <a:uFill>
                  <a:solidFill>
                    <a:srgbClr val="ffffff"/>
                  </a:solidFill>
                </a:uFill>
                <a:latin typeface="Times New Roman"/>
              </a:rPr>
              <a:t>–</a:t>
            </a:r>
            <a:r>
              <a:rPr b="1" lang="ru-RU" sz="2200" spc="-1" strike="noStrike">
                <a:solidFill>
                  <a:srgbClr val="000000"/>
                </a:solidFill>
                <a:uFill>
                  <a:solidFill>
                    <a:srgbClr val="ffffff"/>
                  </a:solidFill>
                </a:uFill>
                <a:latin typeface="Times New Roman"/>
              </a:rPr>
              <a:t> </a:t>
            </a:r>
            <a:r>
              <a:rPr b="0" lang="ru-RU" sz="2200" spc="-1" strike="noStrike">
                <a:solidFill>
                  <a:srgbClr val="000000"/>
                </a:solidFill>
                <a:uFill>
                  <a:solidFill>
                    <a:srgbClr val="ffffff"/>
                  </a:solidFill>
                </a:uFill>
                <a:latin typeface="Times New Roman"/>
              </a:rPr>
              <a:t>звіти про науково-методичну роботу за ІІ семестр 2017/2018 н.р. (вчителі)</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25.05 </a:t>
            </a:r>
            <a:r>
              <a:rPr b="0" lang="ru-RU" sz="2200" spc="-1" strike="noStrike">
                <a:solidFill>
                  <a:srgbClr val="000000"/>
                </a:solidFill>
                <a:uFill>
                  <a:solidFill>
                    <a:srgbClr val="ffffff"/>
                  </a:solidFill>
                </a:uFill>
                <a:latin typeface="Times New Roman"/>
              </a:rPr>
              <a:t>– витяги з протоколів засідань ПК про узагальнений аналіз годин наукової та індивідуальної роботи (Бутурлим Т.І., </a:t>
            </a:r>
            <a:r>
              <a:rPr b="0" lang="ru-RU" sz="2200" spc="-1" strike="noStrike">
                <a:solidFill>
                  <a:srgbClr val="000000"/>
                </a:solidFill>
                <a:uFill>
                  <a:solidFill>
                    <a:srgbClr val="ffffff"/>
                  </a:solidFill>
                </a:uFill>
                <a:latin typeface="Times New Roman"/>
              </a:rPr>
              <a:t>
</a:t>
            </a:r>
            <a:r>
              <a:rPr b="0" lang="ru-RU" sz="2200" spc="-1" strike="noStrike">
                <a:solidFill>
                  <a:srgbClr val="000000"/>
                </a:solidFill>
                <a:uFill>
                  <a:solidFill>
                    <a:srgbClr val="ffffff"/>
                  </a:solidFill>
                </a:uFill>
                <a:latin typeface="Times New Roman"/>
              </a:rPr>
              <a:t>Мухінська С.О., Шмаглій Т.М.)</a:t>
            </a:r>
            <a:endParaRPr b="0" lang="ru-RU" sz="3200" spc="-1" strike="noStrike">
              <a:solidFill>
                <a:srgbClr val="000000"/>
              </a:solidFill>
              <a:uFill>
                <a:solidFill>
                  <a:srgbClr val="ffffff"/>
                </a:solidFill>
              </a:uFill>
              <a:latin typeface="Trebuchet MS"/>
            </a:endParaRPr>
          </a:p>
        </p:txBody>
      </p:sp>
      <p:sp>
        <p:nvSpPr>
          <p:cNvPr id="92" name="TextShape 2"/>
          <p:cNvSpPr txBox="1"/>
          <p:nvPr/>
        </p:nvSpPr>
        <p:spPr>
          <a:xfrm>
            <a:off x="0" y="0"/>
            <a:ext cx="9143640" cy="908280"/>
          </a:xfrm>
          <a:prstGeom prst="rect">
            <a:avLst/>
          </a:prstGeom>
          <a:noFill/>
          <a:ln w="9360">
            <a:noFill/>
          </a:ln>
        </p:spPr>
        <p:txBody>
          <a:bodyPr anchor="ctr"/>
          <a:p>
            <a:pPr algn="ctr">
              <a:lnSpc>
                <a:spcPct val="100000"/>
              </a:lnSpc>
            </a:pPr>
            <a:r>
              <a:rPr b="0" lang="ru-RU" sz="2800" spc="-1" strike="noStrike">
                <a:solidFill>
                  <a:srgbClr val="17375e"/>
                </a:solidFill>
                <a:uFill>
                  <a:solidFill>
                    <a:srgbClr val="ffffff"/>
                  </a:solidFill>
                </a:uFill>
                <a:latin typeface="Times New Roman"/>
              </a:rPr>
              <a:t>КАЛЕНДАР ЗАХОДІВ НА ТРАВЕНЬ-ЧЕРВЕНЬ 2018 р.</a:t>
            </a:r>
            <a:endParaRPr b="0" lang="ru-RU" sz="4400" spc="-1" strike="noStrike">
              <a:solidFill>
                <a:srgbClr val="000000"/>
              </a:solidFill>
              <a:uFill>
                <a:solidFill>
                  <a:srgbClr val="ffffff"/>
                </a:solidFill>
              </a:uFill>
              <a:latin typeface="Calibri"/>
            </a:endParaRPr>
          </a:p>
        </p:txBody>
      </p:sp>
      <p:pic>
        <p:nvPicPr>
          <p:cNvPr id="93" name="Picture 2" descr=""/>
          <p:cNvPicPr/>
          <p:nvPr/>
        </p:nvPicPr>
        <p:blipFill>
          <a:blip r:embed="rId1"/>
          <a:stretch/>
        </p:blipFill>
        <p:spPr>
          <a:xfrm>
            <a:off x="8251920" y="5517360"/>
            <a:ext cx="891720" cy="1142640"/>
          </a:xfrm>
          <a:prstGeom prst="rect">
            <a:avLst/>
          </a:prstGeom>
          <a:ln w="9360">
            <a:noFill/>
          </a:ln>
        </p:spPr>
      </p:pic>
    </p:spTree>
  </p:cSld>
  <p:transition>
    <p:fade/>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179640" y="-27360"/>
            <a:ext cx="8892000" cy="1142640"/>
          </a:xfrm>
          <a:prstGeom prst="rect">
            <a:avLst/>
          </a:prstGeom>
          <a:noFill/>
          <a:ln w="9360">
            <a:noFill/>
          </a:ln>
        </p:spPr>
        <p:txBody>
          <a:bodyPr anchor="ctr"/>
          <a:p>
            <a:pPr algn="ctr">
              <a:lnSpc>
                <a:spcPct val="100000"/>
              </a:lnSpc>
            </a:pPr>
            <a:r>
              <a:rPr b="0" lang="ru-RU" sz="2800" spc="-1" strike="noStrike">
                <a:solidFill>
                  <a:srgbClr val="17375e"/>
                </a:solidFill>
                <a:uFill>
                  <a:solidFill>
                    <a:srgbClr val="ffffff"/>
                  </a:solidFill>
                </a:uFill>
                <a:latin typeface="Times New Roman"/>
              </a:rPr>
              <a:t>КАЛЕНДАР ЗАХОДІВ НА ТРАВЕНЬ-ЧЕРВЕНЬ 2018 р.</a:t>
            </a:r>
            <a:endParaRPr b="0" lang="ru-RU" sz="4400" spc="-1" strike="noStrike">
              <a:solidFill>
                <a:srgbClr val="000000"/>
              </a:solidFill>
              <a:uFill>
                <a:solidFill>
                  <a:srgbClr val="ffffff"/>
                </a:solidFill>
              </a:uFill>
              <a:latin typeface="Calibri"/>
            </a:endParaRPr>
          </a:p>
        </p:txBody>
      </p:sp>
      <p:sp>
        <p:nvSpPr>
          <p:cNvPr id="95" name="TextShape 2"/>
          <p:cNvSpPr txBox="1"/>
          <p:nvPr/>
        </p:nvSpPr>
        <p:spPr>
          <a:xfrm>
            <a:off x="467640" y="1052640"/>
            <a:ext cx="8229240" cy="5040360"/>
          </a:xfrm>
          <a:prstGeom prst="rect">
            <a:avLst/>
          </a:prstGeom>
          <a:noFill/>
          <a:ln w="9360">
            <a:noFill/>
          </a:ln>
        </p:spPr>
        <p:txBody>
          <a:bodyPr/>
          <a:p>
            <a:pPr marL="343080" indent="-342720">
              <a:lnSpc>
                <a:spcPct val="100000"/>
              </a:lnSpc>
              <a:buClr>
                <a:srgbClr val="000000"/>
              </a:buClr>
              <a:buFont typeface="Arial"/>
              <a:buChar char="•"/>
            </a:pPr>
            <a:r>
              <a:rPr b="0" lang="ru-RU" sz="2200" spc="-1" strike="noStrike">
                <a:solidFill>
                  <a:srgbClr val="000000"/>
                </a:solidFill>
                <a:uFill>
                  <a:solidFill>
                    <a:srgbClr val="ffffff"/>
                  </a:solidFill>
                </a:uFill>
                <a:latin typeface="Times New Roman"/>
              </a:rPr>
              <a:t>21.05</a:t>
            </a:r>
            <a:r>
              <a:rPr b="1" lang="ru-RU" sz="2200" spc="-1" strike="noStrike">
                <a:solidFill>
                  <a:srgbClr val="000000"/>
                </a:solidFill>
                <a:uFill>
                  <a:solidFill>
                    <a:srgbClr val="ffffff"/>
                  </a:solidFill>
                </a:uFill>
                <a:latin typeface="Times New Roman"/>
              </a:rPr>
              <a:t>, 22.05, </a:t>
            </a:r>
            <a:r>
              <a:rPr b="0" lang="ru-RU" sz="2200" spc="-1" strike="noStrike">
                <a:solidFill>
                  <a:srgbClr val="000000"/>
                </a:solidFill>
                <a:uFill>
                  <a:solidFill>
                    <a:srgbClr val="ffffff"/>
                  </a:solidFill>
                </a:uFill>
                <a:latin typeface="Times New Roman"/>
              </a:rPr>
              <a:t>23.05, </a:t>
            </a:r>
            <a:r>
              <a:rPr b="1" lang="ru-RU" sz="2200" spc="-1" strike="noStrike">
                <a:solidFill>
                  <a:srgbClr val="000000"/>
                </a:solidFill>
                <a:uFill>
                  <a:solidFill>
                    <a:srgbClr val="ffffff"/>
                  </a:solidFill>
                </a:uFill>
                <a:latin typeface="Times New Roman"/>
              </a:rPr>
              <a:t>24.05</a:t>
            </a:r>
            <a:r>
              <a:rPr b="0" lang="ru-RU" sz="2200" spc="-1" strike="noStrike">
                <a:solidFill>
                  <a:srgbClr val="000000"/>
                </a:solidFill>
                <a:uFill>
                  <a:solidFill>
                    <a:srgbClr val="ffffff"/>
                  </a:solidFill>
                </a:uFill>
                <a:latin typeface="Times New Roman"/>
              </a:rPr>
              <a:t> – вихідні дні для підготовки й проходження ДПА/ЗНО</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0" lang="ru-RU" sz="2200" spc="-1" strike="noStrike">
                <a:solidFill>
                  <a:srgbClr val="000000"/>
                </a:solidFill>
                <a:uFill>
                  <a:solidFill>
                    <a:srgbClr val="ffffff"/>
                  </a:solidFill>
                </a:uFill>
                <a:latin typeface="Times New Roman"/>
              </a:rPr>
              <a:t>ДПА згідно графіка:</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22.05 </a:t>
            </a:r>
            <a:r>
              <a:rPr b="0" lang="ru-RU" sz="2200" spc="-1" strike="noStrike">
                <a:solidFill>
                  <a:srgbClr val="000000"/>
                </a:solidFill>
                <a:uFill>
                  <a:solidFill>
                    <a:srgbClr val="ffffff"/>
                  </a:solidFill>
                </a:uFill>
                <a:latin typeface="Times New Roman"/>
              </a:rPr>
              <a:t>– математика,</a:t>
            </a:r>
            <a:r>
              <a:rPr b="1" lang="ru-RU" sz="2200" spc="-1" strike="noStrike">
                <a:solidFill>
                  <a:srgbClr val="000000"/>
                </a:solidFill>
                <a:uFill>
                  <a:solidFill>
                    <a:srgbClr val="ffffff"/>
                  </a:solidFill>
                </a:uFill>
                <a:latin typeface="Times New Roman"/>
              </a:rPr>
              <a:t> 24.05 </a:t>
            </a:r>
            <a:r>
              <a:rPr b="0" lang="ru-RU" sz="2200" spc="-1" strike="noStrike">
                <a:solidFill>
                  <a:srgbClr val="000000"/>
                </a:solidFill>
                <a:uFill>
                  <a:solidFill>
                    <a:srgbClr val="ffffff"/>
                  </a:solidFill>
                </a:uFill>
                <a:latin typeface="Times New Roman"/>
              </a:rPr>
              <a:t>– українська мова і література, </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29.05 </a:t>
            </a:r>
            <a:r>
              <a:rPr b="0" lang="ru-RU" sz="2200" spc="-1" strike="noStrike">
                <a:solidFill>
                  <a:srgbClr val="000000"/>
                </a:solidFill>
                <a:uFill>
                  <a:solidFill>
                    <a:srgbClr val="ffffff"/>
                  </a:solidFill>
                </a:uFill>
                <a:latin typeface="Times New Roman"/>
              </a:rPr>
              <a:t>– німецька мова, </a:t>
            </a:r>
            <a:r>
              <a:rPr b="1" lang="ru-RU" sz="2200" spc="-1" strike="noStrike">
                <a:solidFill>
                  <a:srgbClr val="000000"/>
                </a:solidFill>
                <a:uFill>
                  <a:solidFill>
                    <a:srgbClr val="ffffff"/>
                  </a:solidFill>
                </a:uFill>
                <a:latin typeface="Times New Roman"/>
              </a:rPr>
              <a:t>01.06</a:t>
            </a:r>
            <a:r>
              <a:rPr b="0" lang="ru-RU" sz="2200" spc="-1" strike="noStrike">
                <a:solidFill>
                  <a:srgbClr val="000000"/>
                </a:solidFill>
                <a:uFill>
                  <a:solidFill>
                    <a:srgbClr val="ffffff"/>
                  </a:solidFill>
                </a:uFill>
                <a:latin typeface="Times New Roman"/>
              </a:rPr>
              <a:t> – англійська мова, </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04.06 </a:t>
            </a:r>
            <a:r>
              <a:rPr b="0" lang="ru-RU" sz="2200" spc="-1" strike="noStrike">
                <a:solidFill>
                  <a:srgbClr val="000000"/>
                </a:solidFill>
                <a:uFill>
                  <a:solidFill>
                    <a:srgbClr val="ffffff"/>
                  </a:solidFill>
                </a:uFill>
                <a:latin typeface="Times New Roman"/>
              </a:rPr>
              <a:t>– біологія, </a:t>
            </a:r>
            <a:r>
              <a:rPr b="1" lang="ru-RU" sz="2200" spc="-1" strike="noStrike">
                <a:solidFill>
                  <a:srgbClr val="000000"/>
                </a:solidFill>
                <a:uFill>
                  <a:solidFill>
                    <a:srgbClr val="ffffff"/>
                  </a:solidFill>
                </a:uFill>
                <a:latin typeface="Times New Roman"/>
              </a:rPr>
              <a:t>06.06 </a:t>
            </a:r>
            <a:r>
              <a:rPr b="0" lang="ru-RU" sz="2200" spc="-1" strike="noStrike">
                <a:solidFill>
                  <a:srgbClr val="000000"/>
                </a:solidFill>
                <a:uFill>
                  <a:solidFill>
                    <a:srgbClr val="ffffff"/>
                  </a:solidFill>
                </a:uFill>
                <a:latin typeface="Times New Roman"/>
              </a:rPr>
              <a:t>– історія України, </a:t>
            </a:r>
            <a:r>
              <a:rPr b="1" lang="ru-RU" sz="2200" spc="-1" strike="noStrike">
                <a:solidFill>
                  <a:srgbClr val="000000"/>
                </a:solidFill>
                <a:uFill>
                  <a:solidFill>
                    <a:srgbClr val="ffffff"/>
                  </a:solidFill>
                </a:uFill>
                <a:latin typeface="Times New Roman"/>
              </a:rPr>
              <a:t>08.06 </a:t>
            </a:r>
            <a:r>
              <a:rPr b="0" lang="ru-RU" sz="2200" spc="-1" strike="noStrike">
                <a:solidFill>
                  <a:srgbClr val="000000"/>
                </a:solidFill>
                <a:uFill>
                  <a:solidFill>
                    <a:srgbClr val="ffffff"/>
                  </a:solidFill>
                </a:uFill>
                <a:latin typeface="Times New Roman"/>
              </a:rPr>
              <a:t>– географія, </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11.06 </a:t>
            </a:r>
            <a:r>
              <a:rPr b="0" lang="ru-RU" sz="2200" spc="-1" strike="noStrike">
                <a:solidFill>
                  <a:srgbClr val="000000"/>
                </a:solidFill>
                <a:uFill>
                  <a:solidFill>
                    <a:srgbClr val="ffffff"/>
                  </a:solidFill>
                </a:uFill>
                <a:latin typeface="Times New Roman"/>
              </a:rPr>
              <a:t>– фізика, </a:t>
            </a:r>
            <a:r>
              <a:rPr b="1" lang="ru-RU" sz="2200" spc="-1" strike="noStrike">
                <a:solidFill>
                  <a:srgbClr val="000000"/>
                </a:solidFill>
                <a:uFill>
                  <a:solidFill>
                    <a:srgbClr val="ffffff"/>
                  </a:solidFill>
                </a:uFill>
                <a:latin typeface="Times New Roman"/>
              </a:rPr>
              <a:t>14.06 – </a:t>
            </a:r>
            <a:r>
              <a:rPr b="0" lang="ru-RU" sz="2200" spc="-1" strike="noStrike">
                <a:solidFill>
                  <a:srgbClr val="000000"/>
                </a:solidFill>
                <a:uFill>
                  <a:solidFill>
                    <a:srgbClr val="ffffff"/>
                  </a:solidFill>
                </a:uFill>
                <a:latin typeface="Times New Roman"/>
              </a:rPr>
              <a:t>хімія</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25.05 об 11:30 </a:t>
            </a:r>
            <a:r>
              <a:rPr b="0" lang="ru-RU" sz="2200" spc="-1" strike="noStrike">
                <a:solidFill>
                  <a:srgbClr val="000000"/>
                </a:solidFill>
                <a:uFill>
                  <a:solidFill>
                    <a:srgbClr val="ffffff"/>
                  </a:solidFill>
                </a:uFill>
                <a:latin typeface="Times New Roman"/>
              </a:rPr>
              <a:t>–</a:t>
            </a:r>
            <a:r>
              <a:rPr b="1" lang="ru-RU" sz="2200" spc="-1" strike="noStrike">
                <a:solidFill>
                  <a:srgbClr val="000000"/>
                </a:solidFill>
                <a:uFill>
                  <a:solidFill>
                    <a:srgbClr val="ffffff"/>
                  </a:solidFill>
                </a:uFill>
                <a:latin typeface="Times New Roman"/>
              </a:rPr>
              <a:t> </a:t>
            </a:r>
            <a:r>
              <a:rPr b="0" lang="ru-RU" sz="2200" spc="-1" strike="noStrike">
                <a:solidFill>
                  <a:srgbClr val="000000"/>
                </a:solidFill>
                <a:uFill>
                  <a:solidFill>
                    <a:srgbClr val="ffffff"/>
                  </a:solidFill>
                </a:uFill>
                <a:latin typeface="Times New Roman"/>
              </a:rPr>
              <a:t>свято Останнього дзвоника</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29.05-08.06</a:t>
            </a:r>
            <a:r>
              <a:rPr b="0" lang="ru-RU" sz="2200" spc="-1" strike="noStrike">
                <a:solidFill>
                  <a:srgbClr val="000000"/>
                </a:solidFill>
                <a:uFill>
                  <a:solidFill>
                    <a:srgbClr val="ffffff"/>
                  </a:solidFill>
                </a:uFill>
                <a:latin typeface="Times New Roman"/>
              </a:rPr>
              <a:t> – навчальна практика та навчально-виховні екскурсії</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08.06</a:t>
            </a:r>
            <a:r>
              <a:rPr b="0" lang="ru-RU" sz="2200" spc="-1" strike="noStrike">
                <a:solidFill>
                  <a:srgbClr val="000000"/>
                </a:solidFill>
                <a:uFill>
                  <a:solidFill>
                    <a:srgbClr val="ffffff"/>
                  </a:solidFill>
                </a:uFill>
                <a:latin typeface="Times New Roman"/>
              </a:rPr>
              <a:t> – засідання ПР, спільне засідання ПР та РЛ, загальні збори</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22.06 до 14:00 </a:t>
            </a:r>
            <a:r>
              <a:rPr b="0" lang="ru-RU" sz="2200" spc="-1" strike="noStrike">
                <a:solidFill>
                  <a:srgbClr val="000000"/>
                </a:solidFill>
                <a:uFill>
                  <a:solidFill>
                    <a:srgbClr val="ffffff"/>
                  </a:solidFill>
                </a:uFill>
                <a:latin typeface="Times New Roman"/>
              </a:rPr>
              <a:t>– подання на підпис документів про освіту</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22.06 о 14:00 </a:t>
            </a:r>
            <a:r>
              <a:rPr b="0" lang="ru-RU" sz="2200" spc="-1" strike="noStrike">
                <a:solidFill>
                  <a:srgbClr val="000000"/>
                </a:solidFill>
                <a:uFill>
                  <a:solidFill>
                    <a:srgbClr val="ffffff"/>
                  </a:solidFill>
                </a:uFill>
                <a:latin typeface="Times New Roman"/>
              </a:rPr>
              <a:t>– засідання педагогічної ради</a:t>
            </a:r>
            <a:endParaRPr b="0" lang="ru-RU" sz="3200" spc="-1" strike="noStrike">
              <a:solidFill>
                <a:srgbClr val="000000"/>
              </a:solidFill>
              <a:uFill>
                <a:solidFill>
                  <a:srgbClr val="ffffff"/>
                </a:solidFill>
              </a:uFill>
              <a:latin typeface="Trebuchet MS"/>
            </a:endParaRPr>
          </a:p>
          <a:p>
            <a:pPr marL="343080" indent="-342720">
              <a:lnSpc>
                <a:spcPct val="100000"/>
              </a:lnSpc>
              <a:buClr>
                <a:srgbClr val="000000"/>
              </a:buClr>
              <a:buFont typeface="Arial"/>
              <a:buChar char="•"/>
            </a:pPr>
            <a:r>
              <a:rPr b="1" lang="ru-RU" sz="2200" spc="-1" strike="noStrike">
                <a:solidFill>
                  <a:srgbClr val="000000"/>
                </a:solidFill>
                <a:uFill>
                  <a:solidFill>
                    <a:srgbClr val="ffffff"/>
                  </a:solidFill>
                </a:uFill>
                <a:latin typeface="Times New Roman"/>
              </a:rPr>
              <a:t>23.06 о 15:00 </a:t>
            </a:r>
            <a:r>
              <a:rPr b="0" lang="ru-RU" sz="2200" spc="-1" strike="noStrike">
                <a:solidFill>
                  <a:srgbClr val="000000"/>
                </a:solidFill>
                <a:uFill>
                  <a:solidFill>
                    <a:srgbClr val="ffffff"/>
                  </a:solidFill>
                </a:uFill>
                <a:latin typeface="Times New Roman"/>
              </a:rPr>
              <a:t>–</a:t>
            </a:r>
            <a:r>
              <a:rPr b="1" lang="ru-RU" sz="2200" spc="-1" strike="noStrike">
                <a:solidFill>
                  <a:srgbClr val="000000"/>
                </a:solidFill>
                <a:uFill>
                  <a:solidFill>
                    <a:srgbClr val="ffffff"/>
                  </a:solidFill>
                </a:uFill>
                <a:latin typeface="Times New Roman"/>
              </a:rPr>
              <a:t> </a:t>
            </a:r>
            <a:r>
              <a:rPr b="0" lang="ru-RU" sz="2200" spc="-1" strike="noStrike">
                <a:solidFill>
                  <a:srgbClr val="000000"/>
                </a:solidFill>
                <a:uFill>
                  <a:solidFill>
                    <a:srgbClr val="ffffff"/>
                  </a:solidFill>
                </a:uFill>
                <a:latin typeface="Times New Roman"/>
              </a:rPr>
              <a:t>вручення документів про освіту</a:t>
            </a: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pic>
        <p:nvPicPr>
          <p:cNvPr id="96" name="Picture 2" descr=""/>
          <p:cNvPicPr/>
          <p:nvPr/>
        </p:nvPicPr>
        <p:blipFill>
          <a:blip r:embed="rId1"/>
          <a:stretch/>
        </p:blipFill>
        <p:spPr>
          <a:xfrm>
            <a:off x="8251920" y="5517360"/>
            <a:ext cx="891720" cy="1142640"/>
          </a:xfrm>
          <a:prstGeom prst="rect">
            <a:avLst/>
          </a:prstGeom>
          <a:ln w="9360">
            <a:noFill/>
          </a:ln>
        </p:spPr>
      </p:pic>
    </p:spTree>
  </p:cSld>
  <p:transition>
    <p:fade/>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1600200"/>
            <a:ext cx="8229240" cy="4525560"/>
          </a:xfrm>
          <a:prstGeom prst="rect">
            <a:avLst/>
          </a:prstGeom>
          <a:noFill/>
          <a:ln w="9360">
            <a:noFill/>
          </a:ln>
        </p:spPr>
        <p:txBody>
          <a:bodyPr/>
          <a:p>
            <a:pPr marL="514440" indent="-514080" algn="just">
              <a:lnSpc>
                <a:spcPct val="100000"/>
              </a:lnSpc>
            </a:pPr>
            <a:r>
              <a:rPr b="0" lang="ru-RU" sz="2400" spc="-1" strike="noStrike">
                <a:solidFill>
                  <a:srgbClr val="000000"/>
                </a:solidFill>
                <a:uFill>
                  <a:solidFill>
                    <a:srgbClr val="ffffff"/>
                  </a:solidFill>
                </a:uFill>
                <a:latin typeface="Times New Roman"/>
              </a:rPr>
              <a:t>До питання №1</a:t>
            </a:r>
            <a:endParaRPr b="0" lang="ru-RU" sz="3200" spc="-1" strike="noStrike">
              <a:solidFill>
                <a:srgbClr val="000000"/>
              </a:solidFill>
              <a:uFill>
                <a:solidFill>
                  <a:srgbClr val="ffffff"/>
                </a:solidFill>
              </a:uFill>
              <a:latin typeface="Trebuchet MS"/>
            </a:endParaRPr>
          </a:p>
          <a:p>
            <a:pPr marL="514440" indent="-514080" algn="just">
              <a:lnSpc>
                <a:spcPct val="100000"/>
              </a:lnSpc>
            </a:pPr>
            <a:r>
              <a:rPr b="0" lang="ru-RU" sz="2400" spc="-1" strike="noStrike">
                <a:solidFill>
                  <a:srgbClr val="000000"/>
                </a:solidFill>
                <a:uFill>
                  <a:solidFill>
                    <a:srgbClr val="ffffff"/>
                  </a:solidFill>
                </a:uFill>
                <a:latin typeface="Times New Roman"/>
              </a:rPr>
              <a:t>1. Затвердити календар заходів на травень-червень 2018 р.</a:t>
            </a:r>
            <a:endParaRPr b="0" lang="ru-RU" sz="3200" spc="-1" strike="noStrike">
              <a:solidFill>
                <a:srgbClr val="000000"/>
              </a:solidFill>
              <a:uFill>
                <a:solidFill>
                  <a:srgbClr val="ffffff"/>
                </a:solidFill>
              </a:uFill>
              <a:latin typeface="Trebuchet MS"/>
            </a:endParaRPr>
          </a:p>
          <a:p>
            <a:pPr marL="514440" indent="-514080" algn="just">
              <a:lnSpc>
                <a:spcPct val="100000"/>
              </a:lnSpc>
            </a:pPr>
            <a:r>
              <a:rPr b="0" lang="ru-RU" sz="2400" spc="-1" strike="noStrike">
                <a:solidFill>
                  <a:srgbClr val="000000"/>
                </a:solidFill>
                <a:uFill>
                  <a:solidFill>
                    <a:srgbClr val="ffffff"/>
                  </a:solidFill>
                </a:uFill>
                <a:latin typeface="Times New Roman"/>
              </a:rPr>
              <a:t>2. Адміністрації забезпечити виконання заходів.</a:t>
            </a:r>
            <a:endParaRPr b="0" lang="ru-RU" sz="3200" spc="-1" strike="noStrike">
              <a:solidFill>
                <a:srgbClr val="000000"/>
              </a:solidFill>
              <a:uFill>
                <a:solidFill>
                  <a:srgbClr val="ffffff"/>
                </a:solidFill>
              </a:uFill>
              <a:latin typeface="Trebuchet MS"/>
            </a:endParaRPr>
          </a:p>
          <a:p>
            <a:pPr marL="514440" indent="-514080" algn="just">
              <a:lnSpc>
                <a:spcPct val="100000"/>
              </a:lnSpc>
            </a:pPr>
            <a:endParaRPr b="0" lang="ru-RU" sz="3200" spc="-1" strike="noStrike">
              <a:solidFill>
                <a:srgbClr val="000000"/>
              </a:solidFill>
              <a:uFill>
                <a:solidFill>
                  <a:srgbClr val="ffffff"/>
                </a:solidFill>
              </a:uFill>
              <a:latin typeface="Trebuchet MS"/>
            </a:endParaRPr>
          </a:p>
          <a:p>
            <a:pPr>
              <a:lnSpc>
                <a:spcPct val="100000"/>
              </a:lnSpc>
            </a:pPr>
            <a:endParaRPr b="0" lang="ru-RU" sz="3200" spc="-1" strike="noStrike">
              <a:solidFill>
                <a:srgbClr val="000000"/>
              </a:solidFill>
              <a:uFill>
                <a:solidFill>
                  <a:srgbClr val="ffffff"/>
                </a:solidFill>
              </a:uFill>
              <a:latin typeface="Trebuchet MS"/>
            </a:endParaRPr>
          </a:p>
        </p:txBody>
      </p:sp>
      <p:sp>
        <p:nvSpPr>
          <p:cNvPr id="98" name="TextShape 2"/>
          <p:cNvSpPr txBox="1"/>
          <p:nvPr/>
        </p:nvSpPr>
        <p:spPr>
          <a:xfrm>
            <a:off x="0" y="274680"/>
            <a:ext cx="9143640" cy="705600"/>
          </a:xfrm>
          <a:prstGeom prst="rect">
            <a:avLst/>
          </a:prstGeom>
          <a:noFill/>
          <a:ln w="9360">
            <a:noFill/>
          </a:ln>
        </p:spPr>
        <p:txBody>
          <a:bodyPr anchor="ctr"/>
          <a:p>
            <a:pPr algn="ctr">
              <a:lnSpc>
                <a:spcPct val="100000"/>
              </a:lnSpc>
            </a:pPr>
            <a:r>
              <a:rPr b="0" lang="ru-RU" sz="3600" spc="-1" strike="noStrike">
                <a:solidFill>
                  <a:srgbClr val="17375e"/>
                </a:solidFill>
                <a:uFill>
                  <a:solidFill>
                    <a:srgbClr val="ffffff"/>
                  </a:solidFill>
                </a:uFill>
                <a:latin typeface="Times New Roman"/>
              </a:rPr>
              <a:t>ПРОЕКТ УХВАЛИ ПЕДАГОГІЧНОЇ РАДИ</a:t>
            </a:r>
            <a:endParaRPr b="0" lang="ru-RU" sz="4400" spc="-1" strike="noStrike">
              <a:solidFill>
                <a:srgbClr val="000000"/>
              </a:solidFill>
              <a:uFill>
                <a:solidFill>
                  <a:srgbClr val="ffffff"/>
                </a:solidFill>
              </a:uFill>
              <a:latin typeface="Calibri"/>
            </a:endParaRPr>
          </a:p>
        </p:txBody>
      </p:sp>
      <p:pic>
        <p:nvPicPr>
          <p:cNvPr id="99" name="Picture 2" descr=""/>
          <p:cNvPicPr/>
          <p:nvPr/>
        </p:nvPicPr>
        <p:blipFill>
          <a:blip r:embed="rId1"/>
          <a:stretch/>
        </p:blipFill>
        <p:spPr>
          <a:xfrm>
            <a:off x="8252280" y="5517360"/>
            <a:ext cx="891720" cy="1142640"/>
          </a:xfrm>
          <a:prstGeom prst="rect">
            <a:avLst/>
          </a:prstGeom>
          <a:ln w="9360">
            <a:noFill/>
          </a:ln>
        </p:spPr>
      </p:pic>
    </p:spTree>
  </p:cSld>
  <p:transition>
    <p:fade/>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467640" y="0"/>
            <a:ext cx="8229240" cy="1142640"/>
          </a:xfrm>
          <a:prstGeom prst="rect">
            <a:avLst/>
          </a:prstGeom>
          <a:noFill/>
          <a:ln w="9360">
            <a:noFill/>
          </a:ln>
        </p:spPr>
        <p:txBody>
          <a:bodyPr anchor="ctr"/>
          <a:p>
            <a:pPr algn="ctr">
              <a:lnSpc>
                <a:spcPct val="100000"/>
              </a:lnSpc>
            </a:pPr>
            <a:r>
              <a:rPr b="0" lang="ru-RU" sz="2400" spc="-1" strike="noStrike">
                <a:solidFill>
                  <a:srgbClr val="17375e"/>
                </a:solidFill>
                <a:uFill>
                  <a:solidFill>
                    <a:srgbClr val="ffffff"/>
                  </a:solidFill>
                </a:uFill>
                <a:latin typeface="Times New Roman"/>
              </a:rPr>
              <a:t>ПРОПОЗИЦІЇ ЗА ПІДСУМКАМИ ВИВЧЕННЯ СТАНУ ВИКЛАДАННЯ ЗАРУБІЖНОЇ ЛІТЕРАТУРИ</a:t>
            </a:r>
            <a:endParaRPr b="0" lang="ru-RU" sz="4400" spc="-1" strike="noStrike">
              <a:solidFill>
                <a:srgbClr val="000000"/>
              </a:solidFill>
              <a:uFill>
                <a:solidFill>
                  <a:srgbClr val="ffffff"/>
                </a:solidFill>
              </a:uFill>
              <a:latin typeface="Calibri"/>
            </a:endParaRPr>
          </a:p>
        </p:txBody>
      </p:sp>
      <p:sp>
        <p:nvSpPr>
          <p:cNvPr id="101" name="TextShape 2"/>
          <p:cNvSpPr txBox="1"/>
          <p:nvPr/>
        </p:nvSpPr>
        <p:spPr>
          <a:xfrm>
            <a:off x="467640" y="836640"/>
            <a:ext cx="8229240" cy="6021000"/>
          </a:xfrm>
          <a:prstGeom prst="rect">
            <a:avLst/>
          </a:prstGeom>
          <a:noFill/>
          <a:ln w="9360">
            <a:noFill/>
          </a:ln>
        </p:spPr>
        <p:txBody>
          <a:bodyPr/>
          <a:p>
            <a:pPr marL="343080" indent="-342720">
              <a:lnSpc>
                <a:spcPct val="100000"/>
              </a:lnSpc>
            </a:pPr>
            <a:r>
              <a:rPr b="0" lang="ru-RU" sz="1800" spc="-1" strike="noStrike">
                <a:solidFill>
                  <a:srgbClr val="000000"/>
                </a:solidFill>
                <a:uFill>
                  <a:solidFill>
                    <a:srgbClr val="ffffff"/>
                  </a:solidFill>
                </a:uFill>
                <a:latin typeface="Times New Roman"/>
              </a:rPr>
              <a:t>1. Адміністрації:</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1.1. продовжувати поповнювати ліцейську бібліотеку художніми творами;</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1.2. тримати на контролі організацію науково-методичної роботи в ліцеї.</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2. Учителям Т.М.Шевчук, С.А.Мельник:</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2.1.продовжувати працювати над поповненням навчально-методичної бази викладання предмета (роздатковий, ілюстративний матеріал, навчальні посібники, аудіо-, відео матеріали тощо);</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2.2. забезпечити проведення позаурочних заходів із предмету протягом навчального року;</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2.3. працювати над розвитком мовленнєвої діяльності учнів, зацікавленням учнів до читання творів.</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3. Голові предметної кафедри вчителів суспільно-гуманітарних дисциплін Т.І.Бутурлим:</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3.1.  проаналізувати стан викладання та рівень навчальних досягнень учнів на черговому засіданні кафедри;</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3.2. продовжити роботу щодо нормативного забезпечення використання навчальних програм, підручників, посібників, ведення відповідної шкільної документації. </a:t>
            </a:r>
            <a:endParaRPr b="0" lang="ru-RU" sz="3200" spc="-1" strike="noStrike">
              <a:solidFill>
                <a:srgbClr val="000000"/>
              </a:solidFill>
              <a:uFill>
                <a:solidFill>
                  <a:srgbClr val="ffffff"/>
                </a:solidFill>
              </a:uFill>
              <a:latin typeface="Trebuchet MS"/>
            </a:endParaRPr>
          </a:p>
          <a:p>
            <a:pPr marL="343080" indent="-342720">
              <a:lnSpc>
                <a:spcPct val="100000"/>
              </a:lnSpc>
            </a:pPr>
            <a:r>
              <a:rPr b="0" lang="ru-RU" sz="1800" spc="-1" strike="noStrike">
                <a:solidFill>
                  <a:srgbClr val="000000"/>
                </a:solidFill>
                <a:uFill>
                  <a:solidFill>
                    <a:srgbClr val="ffffff"/>
                  </a:solidFill>
                </a:uFill>
                <a:latin typeface="Times New Roman"/>
              </a:rPr>
              <a:t>4. Систему роботи вчителів зарубіжної літератури вважати задовільною;</a:t>
            </a:r>
            <a:endParaRPr b="0" lang="ru-RU" sz="3200" spc="-1" strike="noStrike">
              <a:solidFill>
                <a:srgbClr val="000000"/>
              </a:solidFill>
              <a:uFill>
                <a:solidFill>
                  <a:srgbClr val="ffffff"/>
                </a:solidFill>
              </a:uFill>
              <a:latin typeface="Trebuchet MS"/>
            </a:endParaRPr>
          </a:p>
          <a:p>
            <a:pPr marL="343080" indent="-342720">
              <a:lnSpc>
                <a:spcPct val="100000"/>
              </a:lnSpc>
            </a:pPr>
            <a:endParaRPr b="0" lang="ru-RU" sz="3200" spc="-1" strike="noStrike">
              <a:solidFill>
                <a:srgbClr val="000000"/>
              </a:solidFill>
              <a:uFill>
                <a:solidFill>
                  <a:srgbClr val="ffffff"/>
                </a:solidFill>
              </a:uFill>
              <a:latin typeface="Trebuchet MS"/>
            </a:endParaRPr>
          </a:p>
          <a:p>
            <a:pPr marL="343080" indent="-342720">
              <a:lnSpc>
                <a:spcPct val="100000"/>
              </a:lnSpc>
            </a:pPr>
            <a:endParaRPr b="0" lang="ru-RU" sz="3200" spc="-1" strike="noStrike">
              <a:solidFill>
                <a:srgbClr val="000000"/>
              </a:solidFill>
              <a:uFill>
                <a:solidFill>
                  <a:srgbClr val="ffffff"/>
                </a:solidFill>
              </a:uFill>
              <a:latin typeface="Trebuchet MS"/>
            </a:endParaRPr>
          </a:p>
        </p:txBody>
      </p:sp>
      <p:pic>
        <p:nvPicPr>
          <p:cNvPr id="102" name="Picture 2" descr=""/>
          <p:cNvPicPr/>
          <p:nvPr/>
        </p:nvPicPr>
        <p:blipFill>
          <a:blip r:embed="rId1"/>
          <a:stretch/>
        </p:blipFill>
        <p:spPr>
          <a:xfrm>
            <a:off x="8252280" y="5517360"/>
            <a:ext cx="891720" cy="1142640"/>
          </a:xfrm>
          <a:prstGeom prst="rect">
            <a:avLst/>
          </a:prstGeom>
          <a:ln w="9360">
            <a:noFill/>
          </a:ln>
        </p:spPr>
      </p:pic>
    </p:spTree>
  </p:cSld>
  <p:transition>
    <p:fade/>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0" y="274680"/>
            <a:ext cx="9143640" cy="705600"/>
          </a:xfrm>
          <a:prstGeom prst="rect">
            <a:avLst/>
          </a:prstGeom>
          <a:noFill/>
          <a:ln w="9360">
            <a:noFill/>
          </a:ln>
        </p:spPr>
        <p:txBody>
          <a:bodyPr anchor="ctr"/>
          <a:p>
            <a:pPr algn="ctr">
              <a:lnSpc>
                <a:spcPct val="100000"/>
              </a:lnSpc>
            </a:pPr>
            <a:r>
              <a:rPr b="0" lang="ru-RU" sz="3600" spc="-1" strike="noStrike">
                <a:solidFill>
                  <a:srgbClr val="17375e"/>
                </a:solidFill>
                <a:uFill>
                  <a:solidFill>
                    <a:srgbClr val="ffffff"/>
                  </a:solidFill>
                </a:uFill>
                <a:latin typeface="Times New Roman"/>
              </a:rPr>
              <a:t>ПРОЕКТ УХВАЛИ ПЕДАГОГІЧНОЇ РАДИ</a:t>
            </a:r>
            <a:endParaRPr b="0" lang="ru-RU" sz="4400" spc="-1" strike="noStrike">
              <a:solidFill>
                <a:srgbClr val="000000"/>
              </a:solidFill>
              <a:uFill>
                <a:solidFill>
                  <a:srgbClr val="ffffff"/>
                </a:solidFill>
              </a:uFill>
              <a:latin typeface="Calibri"/>
            </a:endParaRPr>
          </a:p>
        </p:txBody>
      </p:sp>
      <p:sp>
        <p:nvSpPr>
          <p:cNvPr id="104" name="TextShape 2"/>
          <p:cNvSpPr txBox="1"/>
          <p:nvPr/>
        </p:nvSpPr>
        <p:spPr>
          <a:xfrm>
            <a:off x="395640" y="1484640"/>
            <a:ext cx="8229240" cy="4525560"/>
          </a:xfrm>
          <a:prstGeom prst="rect">
            <a:avLst/>
          </a:prstGeom>
          <a:noFill/>
          <a:ln w="9360">
            <a:noFill/>
          </a:ln>
        </p:spPr>
        <p:txBody>
          <a:bodyPr/>
          <a:p>
            <a:pPr marL="514440" indent="-514080" algn="just">
              <a:lnSpc>
                <a:spcPct val="100000"/>
              </a:lnSpc>
            </a:pPr>
            <a:r>
              <a:rPr b="0" lang="ru-RU" sz="2400" spc="-1" strike="noStrike">
                <a:solidFill>
                  <a:srgbClr val="000000"/>
                </a:solidFill>
                <a:uFill>
                  <a:solidFill>
                    <a:srgbClr val="ffffff"/>
                  </a:solidFill>
                </a:uFill>
                <a:latin typeface="Times New Roman"/>
              </a:rPr>
              <a:t>До питання №2</a:t>
            </a:r>
            <a:endParaRPr b="0" lang="ru-RU" sz="3200" spc="-1" strike="noStrike">
              <a:solidFill>
                <a:srgbClr val="000000"/>
              </a:solidFill>
              <a:uFill>
                <a:solidFill>
                  <a:srgbClr val="ffffff"/>
                </a:solidFill>
              </a:uFill>
              <a:latin typeface="Trebuchet MS"/>
            </a:endParaRPr>
          </a:p>
          <a:p>
            <a:pPr algn="just">
              <a:lnSpc>
                <a:spcPct val="100000"/>
              </a:lnSpc>
            </a:pPr>
            <a:r>
              <a:rPr b="0" lang="ru-RU" sz="2400" spc="-1" strike="noStrike">
                <a:solidFill>
                  <a:srgbClr val="000000"/>
                </a:solidFill>
                <a:uFill>
                  <a:solidFill>
                    <a:srgbClr val="ffffff"/>
                  </a:solidFill>
                </a:uFill>
                <a:latin typeface="Times New Roman"/>
              </a:rPr>
              <a:t>Підготувати наказ по ліцею про результати вивчення стану викладання та рівня навчальних досягнень учнів із зарубіжної літератури</a:t>
            </a:r>
            <a:endParaRPr b="0" lang="ru-RU" sz="3200" spc="-1" strike="noStrike">
              <a:solidFill>
                <a:srgbClr val="000000"/>
              </a:solidFill>
              <a:uFill>
                <a:solidFill>
                  <a:srgbClr val="ffffff"/>
                </a:solidFill>
              </a:uFill>
              <a:latin typeface="Trebuchet MS"/>
            </a:endParaRPr>
          </a:p>
        </p:txBody>
      </p:sp>
      <p:pic>
        <p:nvPicPr>
          <p:cNvPr id="105" name="Picture 2" descr=""/>
          <p:cNvPicPr/>
          <p:nvPr/>
        </p:nvPicPr>
        <p:blipFill>
          <a:blip r:embed="rId1"/>
          <a:stretch/>
        </p:blipFill>
        <p:spPr>
          <a:xfrm>
            <a:off x="8251920" y="5517360"/>
            <a:ext cx="891720" cy="1142640"/>
          </a:xfrm>
          <a:prstGeom prst="rect">
            <a:avLst/>
          </a:prstGeom>
          <a:ln w="9360">
            <a:noFill/>
          </a:ln>
        </p:spPr>
      </p:pic>
    </p:spTree>
  </p:cSld>
  <p:transition>
    <p:fade/>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67640" y="53640"/>
            <a:ext cx="8229240" cy="1142640"/>
          </a:xfrm>
          <a:prstGeom prst="rect">
            <a:avLst/>
          </a:prstGeom>
          <a:noFill/>
          <a:ln w="9360">
            <a:noFill/>
          </a:ln>
        </p:spPr>
        <p:txBody>
          <a:bodyPr anchor="ctr"/>
          <a:p>
            <a:pPr algn="ctr">
              <a:lnSpc>
                <a:spcPct val="100000"/>
              </a:lnSpc>
            </a:pPr>
            <a:r>
              <a:rPr b="0" lang="ru-RU" sz="2400" spc="-1" strike="noStrike">
                <a:solidFill>
                  <a:srgbClr val="17375e"/>
                </a:solidFill>
                <a:uFill>
                  <a:solidFill>
                    <a:srgbClr val="ffffff"/>
                  </a:solidFill>
                </a:uFill>
                <a:latin typeface="Times New Roman"/>
              </a:rPr>
              <a:t>РЕЗУЛЬТАТИ ВИБОРУ ПРОЕКТІВ ПІДРУЧНИКІВ ЗА ФРАГМЕНТАМИ ЕЛЕКТРОННИХ ВЕРСІЙ ЇХ ОРИГІНАЛ-МАКЕТІВ ІЗ КОЖНОЇ НАЗВИ ПІДРУЧНИКА</a:t>
            </a:r>
            <a:endParaRPr b="0" lang="ru-RU" sz="4400" spc="-1" strike="noStrike">
              <a:solidFill>
                <a:srgbClr val="000000"/>
              </a:solidFill>
              <a:uFill>
                <a:solidFill>
                  <a:srgbClr val="ffffff"/>
                </a:solidFill>
              </a:uFill>
              <a:latin typeface="Calibri"/>
            </a:endParaRPr>
          </a:p>
        </p:txBody>
      </p:sp>
      <p:sp>
        <p:nvSpPr>
          <p:cNvPr id="107" name="TextShape 2"/>
          <p:cNvSpPr txBox="1"/>
          <p:nvPr/>
        </p:nvSpPr>
        <p:spPr>
          <a:xfrm>
            <a:off x="467640" y="1268640"/>
            <a:ext cx="8229240" cy="5257440"/>
          </a:xfrm>
          <a:prstGeom prst="rect">
            <a:avLst/>
          </a:prstGeom>
          <a:noFill/>
          <a:ln w="9360">
            <a:noFill/>
          </a:ln>
        </p:spPr>
        <p:txBody>
          <a:bodyPr/>
          <a:p>
            <a:pPr marL="361800" indent="-361440">
              <a:lnSpc>
                <a:spcPct val="100000"/>
              </a:lnSpc>
            </a:pPr>
            <a:r>
              <a:rPr b="1" lang="ru-RU" sz="1600" spc="-1" strike="noStrike">
                <a:solidFill>
                  <a:srgbClr val="000000"/>
                </a:solidFill>
                <a:uFill>
                  <a:solidFill>
                    <a:srgbClr val="ffffff"/>
                  </a:solidFill>
                </a:uFill>
                <a:latin typeface="Trebuchet MS"/>
              </a:rPr>
              <a:t>1. «Алгебра і початки аналізу (профільний рівень)»</a:t>
            </a:r>
            <a:r>
              <a:rPr b="0" lang="ru-RU" sz="1600" spc="-1" strike="noStrike">
                <a:solidFill>
                  <a:srgbClr val="000000"/>
                </a:solidFill>
                <a:uFill>
                  <a:solidFill>
                    <a:srgbClr val="ffffff"/>
                  </a:solidFill>
                </a:uFill>
                <a:latin typeface="Trebuchet MS"/>
              </a:rPr>
              <a:t> 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Мерзляк, А. Г.; Номіровський, Д. А.; Полонський, В. Б.; Якір, М. С.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2. «Англійська мова (10-й рік навчання, профільний рівень)»</a:t>
            </a:r>
            <a:r>
              <a:rPr b="0" lang="ru-RU" sz="1600" spc="-1" strike="noStrike">
                <a:solidFill>
                  <a:srgbClr val="000000"/>
                </a:solidFill>
                <a:uFill>
                  <a:solidFill>
                    <a:srgbClr val="ffffff"/>
                  </a:solidFill>
                </a:uFill>
                <a:latin typeface="Trebuchet MS"/>
              </a:rPr>
              <a:t> 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Морська, Л. І. (2018)</a:t>
            </a:r>
            <a:endParaRPr b="0" lang="ru-RU" sz="3200" spc="-1" strike="noStrike">
              <a:solidFill>
                <a:srgbClr val="000000"/>
              </a:solidFill>
              <a:uFill>
                <a:solidFill>
                  <a:srgbClr val="ffffff"/>
                </a:solidFill>
              </a:uFill>
              <a:latin typeface="Trebuchet MS"/>
            </a:endParaRPr>
          </a:p>
          <a:p>
            <a:pPr marL="361800">
              <a:lnSpc>
                <a:spcPct val="100000"/>
              </a:lnSpc>
            </a:pPr>
            <a:r>
              <a:rPr b="1" lang="ru-RU" sz="1600" spc="-1" strike="noStrike">
                <a:solidFill>
                  <a:srgbClr val="000000"/>
                </a:solidFill>
                <a:uFill>
                  <a:solidFill>
                    <a:srgbClr val="ffffff"/>
                  </a:solidFill>
                </a:uFill>
                <a:latin typeface="Trebuchet MS"/>
              </a:rPr>
              <a:t>«Англійська мова (10-й рік навчання, рівень стандарту)»</a:t>
            </a:r>
            <a:r>
              <a:rPr b="0" lang="ru-RU" sz="1600" spc="-1" strike="noStrike">
                <a:solidFill>
                  <a:srgbClr val="000000"/>
                </a:solidFill>
                <a:uFill>
                  <a:solidFill>
                    <a:srgbClr val="ffffff"/>
                  </a:solidFill>
                </a:uFill>
                <a:latin typeface="Trebuchet MS"/>
              </a:rPr>
              <a:t> 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Нерсисян, М. А.; Піроженко, А. О.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3.  «Біологія і екологія (рівень стандарту)»</a:t>
            </a:r>
            <a:r>
              <a:rPr b="0" lang="ru-RU" sz="1600" spc="-1" strike="noStrike">
                <a:solidFill>
                  <a:srgbClr val="000000"/>
                </a:solidFill>
                <a:uFill>
                  <a:solidFill>
                    <a:srgbClr val="ffffff"/>
                  </a:solidFill>
                </a:uFill>
                <a:latin typeface="Trebuchet MS"/>
              </a:rPr>
              <a:t> 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Соболь, В. І. (2018)</a:t>
            </a:r>
            <a:endParaRPr b="0" lang="ru-RU" sz="3200" spc="-1" strike="noStrike">
              <a:solidFill>
                <a:srgbClr val="000000"/>
              </a:solidFill>
              <a:uFill>
                <a:solidFill>
                  <a:srgbClr val="ffffff"/>
                </a:solidFill>
              </a:uFill>
              <a:latin typeface="Trebuchet MS"/>
            </a:endParaRPr>
          </a:p>
          <a:p>
            <a:pPr marL="361800" indent="-361440">
              <a:lnSpc>
                <a:spcPct val="100000"/>
              </a:lnSpc>
            </a:pPr>
            <a:r>
              <a:rPr b="1" lang="ru-RU" sz="1600" spc="-1" strike="noStrike">
                <a:solidFill>
                  <a:srgbClr val="000000"/>
                </a:solidFill>
                <a:uFill>
                  <a:solidFill>
                    <a:srgbClr val="ffffff"/>
                  </a:solidFill>
                </a:uFill>
                <a:latin typeface="Trebuchet MS"/>
              </a:rPr>
              <a:t> </a:t>
            </a:r>
            <a:r>
              <a:rPr b="1" lang="ru-RU" sz="1600" spc="-1" strike="noStrike">
                <a:solidFill>
                  <a:srgbClr val="000000"/>
                </a:solidFill>
                <a:uFill>
                  <a:solidFill>
                    <a:srgbClr val="ffffff"/>
                  </a:solidFill>
                </a:uFill>
                <a:latin typeface="Trebuchet MS"/>
              </a:rPr>
              <a:t>4. «Всесвітня історія (рівень стандарту)»</a:t>
            </a:r>
            <a:r>
              <a:rPr b="0" lang="ru-RU" sz="1600" spc="-1" strike="noStrike">
                <a:solidFill>
                  <a:srgbClr val="000000"/>
                </a:solidFill>
                <a:uFill>
                  <a:solidFill>
                    <a:srgbClr val="ffffff"/>
                  </a:solidFill>
                </a:uFill>
                <a:latin typeface="Trebuchet MS"/>
              </a:rPr>
              <a:t> 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Щупак, І. Я. (2018)</a:t>
            </a:r>
            <a:endParaRPr b="0" lang="ru-RU" sz="3200" spc="-1" strike="noStrike">
              <a:solidFill>
                <a:srgbClr val="000000"/>
              </a:solidFill>
              <a:uFill>
                <a:solidFill>
                  <a:srgbClr val="ffffff"/>
                </a:solidFill>
              </a:uFill>
              <a:latin typeface="Trebuchet MS"/>
            </a:endParaRPr>
          </a:p>
          <a:p>
            <a:pPr marL="361800" indent="-361440">
              <a:lnSpc>
                <a:spcPct val="100000"/>
              </a:lnSpc>
            </a:pP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5. </a:t>
            </a:r>
            <a:r>
              <a:rPr b="1" lang="ru-RU" sz="1600" spc="-1" strike="noStrike">
                <a:solidFill>
                  <a:srgbClr val="000000"/>
                </a:solidFill>
                <a:uFill>
                  <a:solidFill>
                    <a:srgbClr val="ffffff"/>
                  </a:solidFill>
                </a:uFill>
                <a:latin typeface="Trebuchet MS"/>
              </a:rPr>
              <a:t>«Географія (рівень стандарту)»</a:t>
            </a:r>
            <a:r>
              <a:rPr b="0" lang="ru-RU" sz="1600" spc="-1" strike="noStrike">
                <a:solidFill>
                  <a:srgbClr val="000000"/>
                </a:solidFill>
                <a:uFill>
                  <a:solidFill>
                    <a:srgbClr val="ffffff"/>
                  </a:solidFill>
                </a:uFill>
                <a:latin typeface="Trebuchet MS"/>
              </a:rPr>
              <a:t> підручник для 10 класу закладів загальної середньої освіти </a:t>
            </a:r>
            <a:r>
              <a:rPr b="0" lang="ru-RU" sz="1600" spc="-1" strike="noStrike">
                <a:solidFill>
                  <a:srgbClr val="000000"/>
                </a:solidFill>
                <a:uFill>
                  <a:solidFill>
                    <a:srgbClr val="ffffff"/>
                  </a:solidFill>
                </a:uFill>
                <a:latin typeface="Trebuchet MS"/>
              </a:rPr>
              <a:t>
</a:t>
            </a:r>
            <a:r>
              <a:rPr b="0" lang="ru-RU" sz="1600" spc="-1" strike="noStrike">
                <a:solidFill>
                  <a:srgbClr val="000000"/>
                </a:solidFill>
                <a:uFill>
                  <a:solidFill>
                    <a:srgbClr val="ffffff"/>
                  </a:solidFill>
                </a:uFill>
                <a:latin typeface="Trebuchet MS"/>
              </a:rPr>
              <a:t>Гільберг, Т. Г.; Савчук, І. Г.; Совенко, В. В. (2018)</a:t>
            </a:r>
            <a:endParaRPr b="0" lang="ru-RU" sz="3200" spc="-1" strike="noStrike">
              <a:solidFill>
                <a:srgbClr val="000000"/>
              </a:solidFill>
              <a:uFill>
                <a:solidFill>
                  <a:srgbClr val="ffffff"/>
                </a:solidFill>
              </a:uFill>
              <a:latin typeface="Trebuchet MS"/>
            </a:endParaRPr>
          </a:p>
        </p:txBody>
      </p:sp>
      <p:pic>
        <p:nvPicPr>
          <p:cNvPr id="108" name="Picture 2" descr=""/>
          <p:cNvPicPr/>
          <p:nvPr/>
        </p:nvPicPr>
        <p:blipFill>
          <a:blip r:embed="rId1"/>
          <a:stretch/>
        </p:blipFill>
        <p:spPr>
          <a:xfrm>
            <a:off x="8252280" y="5517360"/>
            <a:ext cx="891720" cy="1142640"/>
          </a:xfrm>
          <a:prstGeom prst="rect">
            <a:avLst/>
          </a:prstGeom>
          <a:ln w="9360">
            <a:noFill/>
          </a:ln>
        </p:spPr>
      </p:pic>
    </p:spTree>
  </p:cSld>
  <p:transition>
    <p:fade/>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7366</TotalTime>
  <Application>LibreOffice/5.3.0.3$Windows_x86 LibreOffice_project/7074905676c47b82bbcfbea1aeefc84afe1c50e1</Application>
  <Words>802</Words>
  <Paragraphs>87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2010-11-06T16:44:08Z</dcterms:created>
  <dc:creator>Татьяна</dc:creator>
  <dc:description/>
  <dc:language>uk-UA</dc:language>
  <cp:lastModifiedBy/>
  <dcterms:modified xsi:type="dcterms:W3CDTF">2018-05-04T11:15:18Z</dcterms:modified>
  <cp:revision>712</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14</vt:i4>
  </property>
</Properties>
</file>