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4" r:id="rId2"/>
    <p:sldMasterId id="2147483816" r:id="rId3"/>
    <p:sldMasterId id="2147483842" r:id="rId4"/>
    <p:sldMasterId id="2147483855" r:id="rId5"/>
    <p:sldMasterId id="2147483867" r:id="rId6"/>
    <p:sldMasterId id="2147483879" r:id="rId7"/>
    <p:sldMasterId id="2147483892" r:id="rId8"/>
  </p:sldMasterIdLst>
  <p:notesMasterIdLst>
    <p:notesMasterId r:id="rId83"/>
  </p:notesMasterIdLst>
  <p:handoutMasterIdLst>
    <p:handoutMasterId r:id="rId84"/>
  </p:handoutMasterIdLst>
  <p:sldIdLst>
    <p:sldId id="436" r:id="rId9"/>
    <p:sldId id="388" r:id="rId10"/>
    <p:sldId id="431" r:id="rId11"/>
    <p:sldId id="442" r:id="rId12"/>
    <p:sldId id="498" r:id="rId13"/>
    <p:sldId id="356" r:id="rId14"/>
    <p:sldId id="548" r:id="rId15"/>
    <p:sldId id="549" r:id="rId16"/>
    <p:sldId id="500" r:id="rId17"/>
    <p:sldId id="447" r:id="rId18"/>
    <p:sldId id="394" r:id="rId19"/>
    <p:sldId id="392" r:id="rId20"/>
    <p:sldId id="444" r:id="rId21"/>
    <p:sldId id="505" r:id="rId22"/>
    <p:sldId id="547" r:id="rId23"/>
    <p:sldId id="506" r:id="rId24"/>
    <p:sldId id="517" r:id="rId25"/>
    <p:sldId id="518" r:id="rId26"/>
    <p:sldId id="519" r:id="rId27"/>
    <p:sldId id="502" r:id="rId28"/>
    <p:sldId id="546" r:id="rId29"/>
    <p:sldId id="504" r:id="rId30"/>
    <p:sldId id="507" r:id="rId31"/>
    <p:sldId id="508" r:id="rId32"/>
    <p:sldId id="509" r:id="rId33"/>
    <p:sldId id="510" r:id="rId34"/>
    <p:sldId id="511" r:id="rId35"/>
    <p:sldId id="513" r:id="rId36"/>
    <p:sldId id="514" r:id="rId37"/>
    <p:sldId id="515" r:id="rId38"/>
    <p:sldId id="520" r:id="rId39"/>
    <p:sldId id="457" r:id="rId40"/>
    <p:sldId id="522" r:id="rId41"/>
    <p:sldId id="521" r:id="rId42"/>
    <p:sldId id="523" r:id="rId43"/>
    <p:sldId id="524" r:id="rId44"/>
    <p:sldId id="525" r:id="rId45"/>
    <p:sldId id="526" r:id="rId46"/>
    <p:sldId id="529" r:id="rId47"/>
    <p:sldId id="538" r:id="rId48"/>
    <p:sldId id="539" r:id="rId49"/>
    <p:sldId id="540" r:id="rId50"/>
    <p:sldId id="422" r:id="rId51"/>
    <p:sldId id="527" r:id="rId52"/>
    <p:sldId id="528" r:id="rId53"/>
    <p:sldId id="485" r:id="rId54"/>
    <p:sldId id="530" r:id="rId55"/>
    <p:sldId id="531" r:id="rId56"/>
    <p:sldId id="360" r:id="rId57"/>
    <p:sldId id="532" r:id="rId58"/>
    <p:sldId id="533" r:id="rId59"/>
    <p:sldId id="534" r:id="rId60"/>
    <p:sldId id="535" r:id="rId61"/>
    <p:sldId id="536" r:id="rId62"/>
    <p:sldId id="476" r:id="rId63"/>
    <p:sldId id="537" r:id="rId64"/>
    <p:sldId id="541" r:id="rId65"/>
    <p:sldId id="367" r:id="rId66"/>
    <p:sldId id="545" r:id="rId67"/>
    <p:sldId id="544" r:id="rId68"/>
    <p:sldId id="424" r:id="rId69"/>
    <p:sldId id="542" r:id="rId70"/>
    <p:sldId id="543" r:id="rId71"/>
    <p:sldId id="484" r:id="rId72"/>
    <p:sldId id="496" r:id="rId73"/>
    <p:sldId id="401" r:id="rId74"/>
    <p:sldId id="491" r:id="rId75"/>
    <p:sldId id="396" r:id="rId76"/>
    <p:sldId id="399" r:id="rId77"/>
    <p:sldId id="435" r:id="rId78"/>
    <p:sldId id="355" r:id="rId79"/>
    <p:sldId id="425" r:id="rId80"/>
    <p:sldId id="426" r:id="rId81"/>
    <p:sldId id="438" r:id="rId82"/>
  </p:sldIdLst>
  <p:sldSz cx="9144000" cy="6858000" type="screen4x3"/>
  <p:notesSz cx="6797675" cy="9926638"/>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1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Помір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Помір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Помір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Помір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Помір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1" y="1"/>
            <a:ext cx="2946247" cy="498328"/>
          </a:xfrm>
          <a:prstGeom prst="rect">
            <a:avLst/>
          </a:prstGeom>
        </p:spPr>
        <p:txBody>
          <a:bodyPr vert="horz" lIns="92108" tIns="46054" rIns="92108" bIns="46054" rtlCol="0"/>
          <a:lstStyle>
            <a:lvl1pPr algn="l">
              <a:defRPr sz="1200"/>
            </a:lvl1pPr>
          </a:lstStyle>
          <a:p>
            <a:endParaRPr lang="uk-UA"/>
          </a:p>
        </p:txBody>
      </p:sp>
      <p:sp>
        <p:nvSpPr>
          <p:cNvPr id="3" name="Місце для дати 2"/>
          <p:cNvSpPr>
            <a:spLocks noGrp="1"/>
          </p:cNvSpPr>
          <p:nvPr>
            <p:ph type="dt" sz="quarter" idx="1"/>
          </p:nvPr>
        </p:nvSpPr>
        <p:spPr>
          <a:xfrm>
            <a:off x="3849826" y="1"/>
            <a:ext cx="2946246" cy="498328"/>
          </a:xfrm>
          <a:prstGeom prst="rect">
            <a:avLst/>
          </a:prstGeom>
        </p:spPr>
        <p:txBody>
          <a:bodyPr vert="horz" lIns="92108" tIns="46054" rIns="92108" bIns="46054" rtlCol="0"/>
          <a:lstStyle>
            <a:lvl1pPr algn="r">
              <a:defRPr sz="1200"/>
            </a:lvl1pPr>
          </a:lstStyle>
          <a:p>
            <a:fld id="{A7D55642-4B80-46FE-AE9F-2466ED781E5C}" type="datetimeFigureOut">
              <a:rPr lang="uk-UA" smtClean="0"/>
              <a:t>22.06.2021</a:t>
            </a:fld>
            <a:endParaRPr lang="uk-UA"/>
          </a:p>
        </p:txBody>
      </p:sp>
      <p:sp>
        <p:nvSpPr>
          <p:cNvPr id="4" name="Місце для нижнього колонтитула 3"/>
          <p:cNvSpPr>
            <a:spLocks noGrp="1"/>
          </p:cNvSpPr>
          <p:nvPr>
            <p:ph type="ftr" sz="quarter" idx="2"/>
          </p:nvPr>
        </p:nvSpPr>
        <p:spPr>
          <a:xfrm>
            <a:off x="1" y="9428311"/>
            <a:ext cx="2946247" cy="498328"/>
          </a:xfrm>
          <a:prstGeom prst="rect">
            <a:avLst/>
          </a:prstGeom>
        </p:spPr>
        <p:txBody>
          <a:bodyPr vert="horz" lIns="92108" tIns="46054" rIns="92108" bIns="46054"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49826" y="9428311"/>
            <a:ext cx="2946246" cy="498328"/>
          </a:xfrm>
          <a:prstGeom prst="rect">
            <a:avLst/>
          </a:prstGeom>
        </p:spPr>
        <p:txBody>
          <a:bodyPr vert="horz" lIns="92108" tIns="46054" rIns="92108" bIns="46054" rtlCol="0" anchor="b"/>
          <a:lstStyle>
            <a:lvl1pPr algn="r">
              <a:defRPr sz="1200"/>
            </a:lvl1pPr>
          </a:lstStyle>
          <a:p>
            <a:fld id="{788305B1-BF81-4DA9-8501-2EE86EC59A7D}" type="slidenum">
              <a:rPr lang="uk-UA" smtClean="0"/>
              <a:t>‹№›</a:t>
            </a:fld>
            <a:endParaRPr lang="uk-UA"/>
          </a:p>
        </p:txBody>
      </p:sp>
    </p:spTree>
    <p:extLst>
      <p:ext uri="{BB962C8B-B14F-4D97-AF65-F5344CB8AC3E}">
        <p14:creationId xmlns:p14="http://schemas.microsoft.com/office/powerpoint/2010/main" val="4098177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5660" cy="496331"/>
          </a:xfrm>
          <a:prstGeom prst="rect">
            <a:avLst/>
          </a:prstGeom>
        </p:spPr>
        <p:txBody>
          <a:bodyPr vert="horz" lIns="92075" tIns="46038" rIns="92075" bIns="46038" rtlCol="0"/>
          <a:lstStyle>
            <a:lvl1pPr algn="l">
              <a:defRPr sz="1200"/>
            </a:lvl1pPr>
          </a:lstStyle>
          <a:p>
            <a:endParaRPr lang="ru-RU"/>
          </a:p>
        </p:txBody>
      </p:sp>
      <p:sp>
        <p:nvSpPr>
          <p:cNvPr id="3" name="Дата 2"/>
          <p:cNvSpPr>
            <a:spLocks noGrp="1"/>
          </p:cNvSpPr>
          <p:nvPr>
            <p:ph type="dt" idx="1"/>
          </p:nvPr>
        </p:nvSpPr>
        <p:spPr>
          <a:xfrm>
            <a:off x="3850443" y="1"/>
            <a:ext cx="2945660" cy="496331"/>
          </a:xfrm>
          <a:prstGeom prst="rect">
            <a:avLst/>
          </a:prstGeom>
        </p:spPr>
        <p:txBody>
          <a:bodyPr vert="horz" lIns="92075" tIns="46038" rIns="92075" bIns="46038" rtlCol="0"/>
          <a:lstStyle>
            <a:lvl1pPr algn="r">
              <a:defRPr sz="1200"/>
            </a:lvl1pPr>
          </a:lstStyle>
          <a:p>
            <a:fld id="{59B533DE-F321-400D-B6E7-8CB7BDD9214C}" type="datetimeFigureOut">
              <a:rPr lang="ru-RU" smtClean="0"/>
              <a:pPr/>
              <a:t>22.06.2021</a:t>
            </a:fld>
            <a:endParaRPr lang="ru-RU"/>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075" tIns="46038" rIns="92075" bIns="46038" rtlCol="0" anchor="ctr"/>
          <a:lstStyle/>
          <a:p>
            <a:endParaRPr lang="ru-RU"/>
          </a:p>
        </p:txBody>
      </p:sp>
      <p:sp>
        <p:nvSpPr>
          <p:cNvPr id="5" name="Заметки 4"/>
          <p:cNvSpPr>
            <a:spLocks noGrp="1"/>
          </p:cNvSpPr>
          <p:nvPr>
            <p:ph type="body" sz="quarter" idx="3"/>
          </p:nvPr>
        </p:nvSpPr>
        <p:spPr>
          <a:xfrm>
            <a:off x="679768" y="4715152"/>
            <a:ext cx="5438140" cy="4466988"/>
          </a:xfrm>
          <a:prstGeom prst="rect">
            <a:avLst/>
          </a:prstGeom>
        </p:spPr>
        <p:txBody>
          <a:bodyPr vert="horz" lIns="92075" tIns="46038" rIns="92075" bIns="46038"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28586"/>
            <a:ext cx="2945660" cy="496331"/>
          </a:xfrm>
          <a:prstGeom prst="rect">
            <a:avLst/>
          </a:prstGeom>
        </p:spPr>
        <p:txBody>
          <a:bodyPr vert="horz" lIns="92075" tIns="46038" rIns="92075" bIns="46038"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6"/>
            <a:ext cx="2945660" cy="496331"/>
          </a:xfrm>
          <a:prstGeom prst="rect">
            <a:avLst/>
          </a:prstGeom>
        </p:spPr>
        <p:txBody>
          <a:bodyPr vert="horz" lIns="92075" tIns="46038" rIns="92075" bIns="46038" rtlCol="0" anchor="b"/>
          <a:lstStyle>
            <a:lvl1pPr algn="r">
              <a:defRPr sz="1200"/>
            </a:lvl1pPr>
          </a:lstStyle>
          <a:p>
            <a:fld id="{E4237461-AEC9-4E67-85D7-30C7618229DA}" type="slidenum">
              <a:rPr lang="ru-RU" smtClean="0"/>
              <a:pPr/>
              <a:t>‹№›</a:t>
            </a:fld>
            <a:endParaRPr lang="ru-RU"/>
          </a:p>
        </p:txBody>
      </p:sp>
    </p:spTree>
    <p:extLst>
      <p:ext uri="{BB962C8B-B14F-4D97-AF65-F5344CB8AC3E}">
        <p14:creationId xmlns:p14="http://schemas.microsoft.com/office/powerpoint/2010/main" val="113230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ea typeface="Microsoft YaHei" charset="-122"/>
              </a:rPr>
              <a:pPr/>
              <a:t>10</a:t>
            </a:fld>
            <a:endParaRPr lang="ru-RU">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solidFill>
                  <a:prstClr val="black"/>
                </a:solidFill>
                <a:ea typeface="Microsoft YaHei" charset="-122"/>
              </a:rPr>
              <a:pPr/>
              <a:t>24</a:t>
            </a:fld>
            <a:endParaRPr lang="ru-RU">
              <a:solidFill>
                <a:prstClr val="black"/>
              </a:solidFill>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solidFill>
                <a:prstClr val="black"/>
              </a:solidFill>
            </a:endParaRPr>
          </a:p>
        </p:txBody>
      </p:sp>
    </p:spTree>
    <p:extLst>
      <p:ext uri="{BB962C8B-B14F-4D97-AF65-F5344CB8AC3E}">
        <p14:creationId xmlns:p14="http://schemas.microsoft.com/office/powerpoint/2010/main" val="357239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ea typeface="Microsoft YaHei" charset="-122"/>
              </a:rPr>
              <a:pPr/>
              <a:t>43</a:t>
            </a:fld>
            <a:endParaRPr lang="ru-RU">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a:ln/>
        </p:spPr>
        <p:txBody>
          <a:bodyPr/>
          <a:lstStyle/>
          <a:p>
            <a:fld id="{CC7FC34B-7659-41AC-B9AD-BBF204457792}" type="slidenum">
              <a:rPr lang="ru-RU" smtClean="0">
                <a:solidFill>
                  <a:prstClr val="black"/>
                </a:solidFill>
                <a:ea typeface="Microsoft YaHei" charset="-122"/>
              </a:rPr>
              <a:pPr/>
              <a:t>44</a:t>
            </a:fld>
            <a:endParaRPr lang="ru-RU">
              <a:solidFill>
                <a:prstClr val="black"/>
              </a:solidFill>
              <a:ea typeface="Microsoft YaHei" charset="-122"/>
            </a:endParaRPr>
          </a:p>
        </p:txBody>
      </p:sp>
      <p:sp>
        <p:nvSpPr>
          <p:cNvPr id="52227" name="Rectangle 1"/>
          <p:cNvSpPr>
            <a:spLocks noGrp="1" noRot="1" noChangeAspect="1" noChangeArrowheads="1" noTextEdit="1"/>
          </p:cNvSpPr>
          <p:nvPr>
            <p:ph type="sldImg"/>
          </p:nvPr>
        </p:nvSpPr>
        <p:spPr>
          <a:xfrm>
            <a:off x="917575" y="744538"/>
            <a:ext cx="4962525" cy="3721100"/>
          </a:xfrm>
          <a:solidFill>
            <a:srgbClr val="FFFFFF"/>
          </a:solidFill>
          <a:ln/>
        </p:spPr>
      </p:sp>
      <p:sp>
        <p:nvSpPr>
          <p:cNvPr id="52228" name="Text Box 2"/>
          <p:cNvSpPr txBox="1">
            <a:spLocks noChangeArrowheads="1"/>
          </p:cNvSpPr>
          <p:nvPr/>
        </p:nvSpPr>
        <p:spPr bwMode="auto">
          <a:xfrm>
            <a:off x="679288" y="4714276"/>
            <a:ext cx="5439101" cy="4466828"/>
          </a:xfrm>
          <a:prstGeom prst="rect">
            <a:avLst/>
          </a:prstGeom>
          <a:noFill/>
          <a:ln w="9525">
            <a:noFill/>
            <a:round/>
            <a:headEnd/>
            <a:tailEnd/>
          </a:ln>
        </p:spPr>
        <p:txBody>
          <a:bodyPr wrap="none" lIns="92089" tIns="46045" rIns="92089" bIns="46045" anchor="ctr"/>
          <a:lstStyle/>
          <a:p>
            <a:endParaRPr lang="ru-RU">
              <a:solidFill>
                <a:prstClr val="black"/>
              </a:solidFill>
            </a:endParaRPr>
          </a:p>
        </p:txBody>
      </p:sp>
    </p:spTree>
    <p:extLst>
      <p:ext uri="{BB962C8B-B14F-4D97-AF65-F5344CB8AC3E}">
        <p14:creationId xmlns:p14="http://schemas.microsoft.com/office/powerpoint/2010/main" val="190101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idx="10"/>
          </p:nvPr>
        </p:nvSpPr>
        <p:spPr/>
        <p:txBody>
          <a:bodyPr/>
          <a:lstStyle/>
          <a:p>
            <a:fld id="{133241F1-FFDA-4B09-893F-682E38064F38}" type="slidenum">
              <a:rPr lang="ru-RU" sz="1400" spc="-1" smtClean="0">
                <a:solidFill>
                  <a:srgbClr val="000000"/>
                </a:solidFill>
                <a:uFill>
                  <a:solidFill>
                    <a:srgbClr val="FFFFFF"/>
                  </a:solidFill>
                </a:uFill>
                <a:latin typeface="Times New Roman"/>
              </a:rPr>
              <a:pPr/>
              <a:t>52</a:t>
            </a:fld>
            <a:endParaRPr lang="ru-RU"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65365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E4237461-AEC9-4E67-85D7-30C7618229DA}" type="slidenum">
              <a:rPr lang="ru-RU" smtClean="0"/>
              <a:pPr/>
              <a:t>66</a:t>
            </a:fld>
            <a:endParaRPr lang="ru-RU"/>
          </a:p>
        </p:txBody>
      </p:sp>
    </p:spTree>
    <p:extLst>
      <p:ext uri="{BB962C8B-B14F-4D97-AF65-F5344CB8AC3E}">
        <p14:creationId xmlns:p14="http://schemas.microsoft.com/office/powerpoint/2010/main" val="24217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p:cNvSpPr>
          <p:nvPr>
            <p:ph type="body"/>
          </p:nvPr>
        </p:nvSpPr>
        <p:spPr>
          <a:xfrm>
            <a:off x="679680" y="4715280"/>
            <a:ext cx="5437440" cy="4466160"/>
          </a:xfrm>
          <a:prstGeom prst="rect">
            <a:avLst/>
          </a:prstGeom>
        </p:spPr>
        <p:txBody>
          <a:bodyPr lIns="92160" tIns="46080" rIns="92160" bIns="46080"/>
          <a:lstStyle/>
          <a:p>
            <a:endParaRPr lang="ru-RU" sz="2000" b="0" strike="noStrike" spc="-1">
              <a:solidFill>
                <a:srgbClr val="000000"/>
              </a:solidFill>
              <a:uFill>
                <a:solidFill>
                  <a:srgbClr val="FFFFFF"/>
                </a:solidFill>
              </a:uFill>
              <a:latin typeface="Arial"/>
            </a:endParaRPr>
          </a:p>
        </p:txBody>
      </p:sp>
      <p:sp>
        <p:nvSpPr>
          <p:cNvPr id="368" name="CustomShape 2"/>
          <p:cNvSpPr/>
          <p:nvPr/>
        </p:nvSpPr>
        <p:spPr>
          <a:xfrm>
            <a:off x="3850560" y="9428760"/>
            <a:ext cx="2944800" cy="4957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b"/>
          <a:lstStyle/>
          <a:p>
            <a:pPr algn="r">
              <a:lnSpc>
                <a:spcPct val="100000"/>
              </a:lnSpc>
            </a:pPr>
            <a:fld id="{B9A875AE-3B28-4791-B6A0-4BE17DF76F20}" type="slidenum">
              <a:rPr lang="ru-RU" sz="1200" b="0" strike="noStrike" spc="-1">
                <a:solidFill>
                  <a:srgbClr val="000000"/>
                </a:solidFill>
                <a:uFill>
                  <a:solidFill>
                    <a:srgbClr val="FFFFFF"/>
                  </a:solidFill>
                </a:uFill>
                <a:latin typeface="+mn-lt"/>
                <a:ea typeface="+mn-ea"/>
              </a:rPr>
              <a:t>67</a:t>
            </a:fld>
            <a:endParaRPr lang="ru-RU" sz="1800" b="0" strike="noStrike" spc="-1">
              <a:solidFill>
                <a:srgbClr val="000000"/>
              </a:solidFill>
              <a:uFill>
                <a:solidFill>
                  <a:srgbClr val="FFFFFF"/>
                </a:solidFill>
              </a:u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20" name="Нижний колонтитул 19"/>
          <p:cNvSpPr>
            <a:spLocks noGrp="1"/>
          </p:cNvSpPr>
          <p:nvPr>
            <p:ph type="ftr" sz="quarter" idx="11"/>
          </p:nvPr>
        </p:nvSpPr>
        <p:spPr/>
        <p:txBody>
          <a:bodyPr/>
          <a:lstStyle/>
          <a:p>
            <a:endParaRPr lang="uk-UA"/>
          </a:p>
        </p:txBody>
      </p:sp>
      <p:sp>
        <p:nvSpPr>
          <p:cNvPr id="10" name="Номер слайда 9"/>
          <p:cNvSpPr>
            <a:spLocks noGrp="1"/>
          </p:cNvSpPr>
          <p:nvPr>
            <p:ph type="sldNum" sz="quarter" idx="12"/>
          </p:nvPr>
        </p:nvSpPr>
        <p:spPr/>
        <p:txBody>
          <a:bodyPr/>
          <a:lstStyle/>
          <a:p>
            <a:fld id="{AF4FCFB5-55AF-4868-A6AB-B3D51D5D5E94}" type="slidenum">
              <a:rPr lang="uk-UA" smtClean="0"/>
              <a:pPr/>
              <a:t>‹№›</a:t>
            </a:fld>
            <a:endParaRPr lang="uk-UA"/>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5123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75181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87475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967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04247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94055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368183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92048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1686907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278125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903548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72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26352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3"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93776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480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0399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99723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2" name="PlaceHolder 4"/>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4834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F4FCFB5-55AF-4868-A6AB-B3D51D5D5E94}" type="slidenum">
              <a:rPr lang="uk-UA" smtClean="0"/>
              <a:pPr/>
              <a:t>‹№›</a:t>
            </a:fld>
            <a:endParaRPr lang="uk-UA"/>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4"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6"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2179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70" name="PlaceHolder 4"/>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86913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72" name="PlaceHolder 2"/>
          <p:cNvSpPr>
            <a:spLocks noGrp="1"/>
          </p:cNvSpPr>
          <p:nvPr>
            <p:ph type="body"/>
          </p:nvPr>
        </p:nvSpPr>
        <p:spPr>
          <a:xfrm>
            <a:off x="457200" y="160452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73" name="PlaceHolder 3"/>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86609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75"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76"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77"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78" name="PlaceHolder 5"/>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38746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80"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81" name="PlaceHolder 3"/>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pic>
        <p:nvPicPr>
          <p:cNvPr id="82" name="Рисунок 81"/>
          <p:cNvPicPr/>
          <p:nvPr/>
        </p:nvPicPr>
        <p:blipFill>
          <a:blip r:embed="rId2"/>
          <a:stretch/>
        </p:blipFill>
        <p:spPr>
          <a:xfrm>
            <a:off x="2079000" y="1604520"/>
            <a:ext cx="4984920" cy="3977280"/>
          </a:xfrm>
          <a:prstGeom prst="rect">
            <a:avLst/>
          </a:prstGeom>
          <a:ln>
            <a:noFill/>
          </a:ln>
        </p:spPr>
      </p:pic>
      <p:pic>
        <p:nvPicPr>
          <p:cNvPr id="83" name="Рисунок 82"/>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val="1420421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809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41067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4791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4"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5" name="PlaceHolder 3"/>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679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9095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10015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75727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63329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56476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1" name="PlaceHolder 2"/>
          <p:cNvSpPr>
            <a:spLocks noGrp="1"/>
          </p:cNvSpPr>
          <p:nvPr>
            <p:ph type="body"/>
          </p:nvPr>
        </p:nvSpPr>
        <p:spPr>
          <a:xfrm>
            <a:off x="457200" y="160452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2" name="PlaceHolder 3"/>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2932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4"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5"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6"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37" name="PlaceHolder 5"/>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33962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40" name="PlaceHolder 3"/>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pic>
        <p:nvPicPr>
          <p:cNvPr id="41" name="Рисунок 40"/>
          <p:cNvPicPr/>
          <p:nvPr/>
        </p:nvPicPr>
        <p:blipFill>
          <a:blip r:embed="rId2"/>
          <a:stretch/>
        </p:blipFill>
        <p:spPr>
          <a:xfrm>
            <a:off x="2079000" y="1604520"/>
            <a:ext cx="4984920" cy="3977280"/>
          </a:xfrm>
          <a:prstGeom prst="rect">
            <a:avLst/>
          </a:prstGeom>
          <a:ln>
            <a:noFill/>
          </a:ln>
        </p:spPr>
      </p:pic>
      <p:pic>
        <p:nvPicPr>
          <p:cNvPr id="42" name="Рисунок 41"/>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val="2692048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2520981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67634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6569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94023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359565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722149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27507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546891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149219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056278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448242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a:t>Зразок заголовка</a:t>
            </a:r>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Зразок підзаголовка</a:t>
            </a:r>
          </a:p>
        </p:txBody>
      </p:sp>
      <p:sp>
        <p:nvSpPr>
          <p:cNvPr id="4" name="Місце для дати 3"/>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10242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7407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a:t>Зразок заголовка</a:t>
            </a:r>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04063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893168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a:t>Зразок заголовка</a:t>
            </a:r>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46617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4638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510363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a:t>Зразок заголовка</a:t>
            </a:r>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4"/>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683148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a:t>Зразок заголовка</a:t>
            </a:r>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4"/>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70228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48539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700036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AF4FCFB5-55AF-4868-A6AB-B3D51D5D5E94}" type="slidenum">
              <a:rPr lang="uk-UA" smtClean="0"/>
              <a:pPr/>
              <a:t>‹№›</a:t>
            </a:fld>
            <a:endParaRPr lang="uk-UA"/>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9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532483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95"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03067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97"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9730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76231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58516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03" name="PlaceHolder 3"/>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04" name="PlaceHolder 4"/>
          <p:cNvSpPr>
            <a:spLocks noGrp="1"/>
          </p:cNvSpPr>
          <p:nvPr>
            <p:ph type="body"/>
          </p:nvPr>
        </p:nvSpPr>
        <p:spPr>
          <a:xfrm>
            <a:off x="467424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97729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06" name="PlaceHolder 2"/>
          <p:cNvSpPr>
            <a:spLocks noGrp="1"/>
          </p:cNvSpPr>
          <p:nvPr>
            <p:ph type="body"/>
          </p:nvPr>
        </p:nvSpPr>
        <p:spPr>
          <a:xfrm>
            <a:off x="457200" y="1604520"/>
            <a:ext cx="401580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08"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41063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12" name="PlaceHolder 4"/>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103894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14" name="PlaceHolder 2"/>
          <p:cNvSpPr>
            <a:spLocks noGrp="1"/>
          </p:cNvSpPr>
          <p:nvPr>
            <p:ph type="body"/>
          </p:nvPr>
        </p:nvSpPr>
        <p:spPr>
          <a:xfrm>
            <a:off x="457200" y="160452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15" name="PlaceHolder 3"/>
          <p:cNvSpPr>
            <a:spLocks noGrp="1"/>
          </p:cNvSpPr>
          <p:nvPr>
            <p:ph type="body"/>
          </p:nvPr>
        </p:nvSpPr>
        <p:spPr>
          <a:xfrm>
            <a:off x="457200" y="3682080"/>
            <a:ext cx="822924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847681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19" name="PlaceHolder 4"/>
          <p:cNvSpPr>
            <a:spLocks noGrp="1"/>
          </p:cNvSpPr>
          <p:nvPr>
            <p:ph type="body"/>
          </p:nvPr>
        </p:nvSpPr>
        <p:spPr>
          <a:xfrm>
            <a:off x="467424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20" name="PlaceHolder 5"/>
          <p:cNvSpPr>
            <a:spLocks noGrp="1"/>
          </p:cNvSpPr>
          <p:nvPr>
            <p:ph type="body"/>
          </p:nvPr>
        </p:nvSpPr>
        <p:spPr>
          <a:xfrm>
            <a:off x="457200" y="3682080"/>
            <a:ext cx="4015800" cy="189684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0407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F4FCFB5-55AF-4868-A6AB-B3D51D5D5E94}" type="slidenum">
              <a:rPr lang="uk-UA" smtClean="0"/>
              <a:pPr/>
              <a:t>‹№›</a:t>
            </a:fld>
            <a:endParaRPr lang="uk-UA"/>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122" name="PlaceHolder 2"/>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sp>
        <p:nvSpPr>
          <p:cNvPr id="123" name="PlaceHolder 3"/>
          <p:cNvSpPr>
            <a:spLocks noGrp="1"/>
          </p:cNvSpPr>
          <p:nvPr>
            <p:ph type="body"/>
          </p:nvPr>
        </p:nvSpPr>
        <p:spPr>
          <a:xfrm>
            <a:off x="457200" y="1604520"/>
            <a:ext cx="8229240" cy="3977280"/>
          </a:xfrm>
          <a:prstGeom prst="rect">
            <a:avLst/>
          </a:prstGeom>
        </p:spPr>
        <p:txBody>
          <a:bodyPr lIns="0" tIns="0" rIns="0" bIns="0"/>
          <a:lstStyle/>
          <a:p>
            <a:endParaRPr lang="ru-RU" sz="3200" b="0" strike="noStrike" spc="-1">
              <a:solidFill>
                <a:srgbClr val="000000"/>
              </a:solidFill>
              <a:uFill>
                <a:solidFill>
                  <a:srgbClr val="FFFFFF"/>
                </a:solidFill>
              </a:uFill>
              <a:latin typeface="Arial"/>
            </a:endParaRPr>
          </a:p>
        </p:txBody>
      </p:sp>
      <p:pic>
        <p:nvPicPr>
          <p:cNvPr id="124" name="Рисунок 123"/>
          <p:cNvPicPr/>
          <p:nvPr/>
        </p:nvPicPr>
        <p:blipFill>
          <a:blip r:embed="rId2"/>
          <a:stretch/>
        </p:blipFill>
        <p:spPr>
          <a:xfrm>
            <a:off x="2079000" y="1604520"/>
            <a:ext cx="4984920" cy="3977280"/>
          </a:xfrm>
          <a:prstGeom prst="rect">
            <a:avLst/>
          </a:prstGeom>
          <a:ln>
            <a:noFill/>
          </a:ln>
        </p:spPr>
      </p:pic>
      <p:pic>
        <p:nvPicPr>
          <p:cNvPr id="125" name="Рисунок 124"/>
          <p:cNvPicPr/>
          <p:nvPr/>
        </p:nvPicPr>
        <p:blipFill>
          <a:blip r:embed="rId2"/>
          <a:stretch/>
        </p:blipFill>
        <p:spPr>
          <a:xfrm>
            <a:off x="2079000" y="1604520"/>
            <a:ext cx="4984920" cy="3977280"/>
          </a:xfrm>
          <a:prstGeom prst="rect">
            <a:avLst/>
          </a:prstGeom>
          <a:ln>
            <a:noFill/>
          </a:ln>
        </p:spPr>
      </p:pic>
    </p:spTree>
    <p:extLst>
      <p:ext uri="{BB962C8B-B14F-4D97-AF65-F5344CB8AC3E}">
        <p14:creationId xmlns:p14="http://schemas.microsoft.com/office/powerpoint/2010/main" val="494812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20" name="Нижний колонтитул 19"/>
          <p:cNvSpPr>
            <a:spLocks noGrp="1"/>
          </p:cNvSpPr>
          <p:nvPr>
            <p:ph type="ftr" sz="quarter" idx="11"/>
          </p:nvPr>
        </p:nvSpPr>
        <p:spPr/>
        <p:txBody>
          <a:bodyPr/>
          <a:lstStyle/>
          <a:p>
            <a:endParaRPr lang="uk-UA">
              <a:solidFill>
                <a:srgbClr val="E7DEC9">
                  <a:shade val="50000"/>
                  <a:satMod val="200000"/>
                </a:srgbClr>
              </a:solidFill>
            </a:endParaRPr>
          </a:p>
        </p:txBody>
      </p:sp>
      <p:sp>
        <p:nvSpPr>
          <p:cNvPr id="10" name="Номер слайда 9"/>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9908693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427864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34299540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836295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8" name="Нижний колонтитул 7"/>
          <p:cNvSpPr>
            <a:spLocks noGrp="1"/>
          </p:cNvSpPr>
          <p:nvPr>
            <p:ph type="ftr" sz="quarter" idx="11"/>
          </p:nvPr>
        </p:nvSpPr>
        <p:spPr/>
        <p:txBody>
          <a:bodyPr/>
          <a:lstStyle/>
          <a:p>
            <a:endParaRPr lang="uk-UA">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1434338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4" name="Нижний колонтитул 3"/>
          <p:cNvSpPr>
            <a:spLocks noGrp="1"/>
          </p:cNvSpPr>
          <p:nvPr>
            <p:ph type="ftr" sz="quarter" idx="11"/>
          </p:nvPr>
        </p:nvSpPr>
        <p:spPr/>
        <p:txBody>
          <a:bodyPr/>
          <a:lstStyle/>
          <a:p>
            <a:endParaRPr lang="uk-UA">
              <a:solidFill>
                <a:srgbClr val="E7DEC9">
                  <a:shade val="50000"/>
                  <a:satMod val="200000"/>
                </a:srgbClr>
              </a:solidFill>
            </a:endParaRPr>
          </a:p>
        </p:txBody>
      </p:sp>
      <p:sp>
        <p:nvSpPr>
          <p:cNvPr id="5" name="Номер слайда 4"/>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366801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Дата 1"/>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p>
            <a:endParaRPr lang="uk-UA">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592595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413959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6" name="Нижний колонтитул 5"/>
          <p:cNvSpPr>
            <a:spLocks noGrp="1"/>
          </p:cNvSpPr>
          <p:nvPr>
            <p:ph type="ftr" sz="quarter" idx="11"/>
          </p:nvPr>
        </p:nvSpPr>
        <p:spPr/>
        <p:txBody>
          <a:bodyPr/>
          <a:lstStyle/>
          <a:p>
            <a:endParaRPr lang="uk-UA">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309664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1E434EDD-6CDB-4D5A-B25E-773DE24DC594}" type="datetimeFigureOut">
              <a:rPr lang="uk-UA" smtClean="0"/>
              <a:pPr/>
              <a:t>22.06.2021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F4FCFB5-55AF-4868-A6AB-B3D51D5D5E94}" type="slidenum">
              <a:rPr lang="uk-UA" smtClean="0"/>
              <a:pPr/>
              <a:t>‹№›</a:t>
            </a:fld>
            <a:endParaRPr lang="uk-UA"/>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74341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5" name="Нижний колонтитул 4"/>
          <p:cNvSpPr>
            <a:spLocks noGrp="1"/>
          </p:cNvSpPr>
          <p:nvPr>
            <p:ph type="ftr" sz="quarter" idx="11"/>
          </p:nvPr>
        </p:nvSpPr>
        <p:spPr/>
        <p:txBody>
          <a:bodyPr/>
          <a:lstStyle/>
          <a:p>
            <a:endParaRPr lang="uk-UA">
              <a:solidFill>
                <a:srgbClr val="E7DEC9">
                  <a:shade val="50000"/>
                  <a:satMod val="200000"/>
                </a:srgbClr>
              </a:solidFill>
            </a:endParaRPr>
          </a:p>
        </p:txBody>
      </p:sp>
      <p:sp>
        <p:nvSpPr>
          <p:cNvPr id="6" name="Номер слайда 5"/>
          <p:cNvSpPr>
            <a:spLocks noGrp="1"/>
          </p:cNvSpPr>
          <p:nvPr>
            <p:ph type="sldNum" sz="quarter" idx="12"/>
          </p:nvPr>
        </p:nvSpPr>
        <p:spPr/>
        <p:txBody>
          <a:bodyPr/>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Tree>
    <p:extLst>
      <p:ext uri="{BB962C8B-B14F-4D97-AF65-F5344CB8AC3E}">
        <p14:creationId xmlns:p14="http://schemas.microsoft.com/office/powerpoint/2010/main" val="250933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pPr/>
              <a:t>22.06.2021</a:t>
            </a:fld>
            <a:endParaRPr lang="uk-UA"/>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pPr/>
              <a:t>‹№›</a:t>
            </a:fld>
            <a:endParaRPr lang="uk-UA"/>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75354044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tile/>
        </a:blipFill>
        <a:effectLst/>
      </p:bgPr>
    </p:bg>
    <p:spTree>
      <p:nvGrpSpPr>
        <p:cNvPr id="1" name=""/>
        <p:cNvGrpSpPr/>
        <p:nvPr/>
      </p:nvGrpSpPr>
      <p:grpSpPr>
        <a:xfrm>
          <a:off x="0" y="0"/>
          <a:ext cx="0" cy="0"/>
          <a:chOff x="0" y="0"/>
          <a:chExt cx="0" cy="0"/>
        </a:xfrm>
      </p:grpSpPr>
      <p:sp>
        <p:nvSpPr>
          <p:cNvPr id="43" name="CustomShape 1"/>
          <p:cNvSpPr/>
          <p:nvPr/>
        </p:nvSpPr>
        <p:spPr>
          <a:xfrm>
            <a:off x="-815760" y="-815760"/>
            <a:ext cx="1638000" cy="1638000"/>
          </a:xfrm>
          <a:prstGeom prst="pie">
            <a:avLst>
              <a:gd name="adj1" fmla="val 0"/>
              <a:gd name="adj2" fmla="val 5402120"/>
            </a:avLst>
          </a:prstGeom>
          <a:solidFill>
            <a:schemeClr val="bg2">
              <a:tint val="18000"/>
              <a:satMod val="220000"/>
              <a:alpha val="33000"/>
            </a:schemeClr>
          </a:solidFill>
          <a:ln w="3240">
            <a:solidFill>
              <a:schemeClr val="bg2">
                <a:shade val="70000"/>
                <a:satMod val="200000"/>
                <a:alpha val="100000"/>
              </a:schemeClr>
            </a:solidFill>
            <a:round/>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44" name="CustomShape 2"/>
          <p:cNvSpPr/>
          <p:nvPr/>
        </p:nvSpPr>
        <p:spPr>
          <a:xfrm>
            <a:off x="168840" y="21240"/>
            <a:ext cx="1701360" cy="1701360"/>
          </a:xfrm>
          <a:prstGeom prst="ellipse">
            <a:avLst/>
          </a:prstGeom>
          <a:noFill/>
          <a:ln w="27360">
            <a:solidFill>
              <a:schemeClr val="bg2">
                <a:tint val="45000"/>
                <a:satMod val="325000"/>
                <a:alpha val="100000"/>
              </a:schemeClr>
            </a:solidFill>
            <a:roun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p:style>
      </p:sp>
      <p:sp>
        <p:nvSpPr>
          <p:cNvPr id="45" name="CustomShape 3"/>
          <p:cNvSpPr/>
          <p:nvPr/>
        </p:nvSpPr>
        <p:spPr>
          <a:xfrm rot="2315400">
            <a:off x="182880" y="1054440"/>
            <a:ext cx="1125000" cy="1101960"/>
          </a:xfrm>
          <a:prstGeom prst="donut">
            <a:avLst>
              <a:gd name="adj" fmla="val 11833"/>
            </a:avLst>
          </a:prstGeom>
          <a:gradFill>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lin ang="0"/>
          </a:gradFill>
          <a:ln w="7200">
            <a:solidFill>
              <a:schemeClr val="bg2">
                <a:shade val="60000"/>
                <a:satMod val="220000"/>
                <a:alpha val="100000"/>
              </a:schemeClr>
            </a:solidFill>
            <a:roun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p:style>
      </p:sp>
      <p:sp>
        <p:nvSpPr>
          <p:cNvPr id="46" name="CustomShape 4"/>
          <p:cNvSpPr/>
          <p:nvPr/>
        </p:nvSpPr>
        <p:spPr>
          <a:xfrm>
            <a:off x="1013040" y="0"/>
            <a:ext cx="8130240" cy="6857280"/>
          </a:xfrm>
          <a:prstGeom prst="rect">
            <a:avLst/>
          </a:prstGeom>
          <a:solidFill>
            <a:schemeClr val="bg1"/>
          </a:solidFill>
          <a:ln>
            <a:noFill/>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47" name="CustomShape 5"/>
          <p:cNvSpPr/>
          <p:nvPr/>
        </p:nvSpPr>
        <p:spPr>
          <a:xfrm>
            <a:off x="1014840" y="0"/>
            <a:ext cx="72360" cy="6857280"/>
          </a:xfrm>
          <a:prstGeom prst="rect">
            <a:avLst/>
          </a:prstGeom>
          <a:solidFill>
            <a:schemeClr val="bg1"/>
          </a:solidFill>
          <a:ln>
            <a:noFill/>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p:style>
      </p:sp>
      <p:sp>
        <p:nvSpPr>
          <p:cNvPr id="48" name="PlaceHolder 6"/>
          <p:cNvSpPr>
            <a:spLocks noGrp="1"/>
          </p:cNvSpPr>
          <p:nvPr>
            <p:ph type="title"/>
          </p:nvPr>
        </p:nvSpPr>
        <p:spPr>
          <a:xfrm>
            <a:off x="457200" y="273600"/>
            <a:ext cx="8229240" cy="1144800"/>
          </a:xfrm>
          <a:prstGeom prst="rect">
            <a:avLst/>
          </a:prstGeom>
        </p:spPr>
        <p:txBody>
          <a:bodyPr lIns="0" tIns="0" rIns="0" bIns="0" anchor="ctr"/>
          <a:lstStyle/>
          <a:p>
            <a:pPr algn="ctr"/>
            <a:r>
              <a:rPr lang="ru-RU" sz="4400" b="0" strike="noStrike" spc="-1">
                <a:solidFill>
                  <a:srgbClr val="000000"/>
                </a:solidFill>
                <a:uFill>
                  <a:solidFill>
                    <a:srgbClr val="FFFFFF"/>
                  </a:solidFill>
                </a:uFill>
                <a:latin typeface="Arial"/>
              </a:rPr>
              <a:t>Для правки текста заголовка щёлкните мышью</a:t>
            </a:r>
          </a:p>
        </p:txBody>
      </p:sp>
      <p:sp>
        <p:nvSpPr>
          <p:cNvPr id="49" name="PlaceHolder 7"/>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2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24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val="330028521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tile/>
        </a:blipFill>
        <a:effectLst/>
      </p:bgPr>
    </p:bg>
    <p:spTree>
      <p:nvGrpSpPr>
        <p:cNvPr id="1" name=""/>
        <p:cNvGrpSpPr/>
        <p:nvPr/>
      </p:nvGrpSpPr>
      <p:grpSpPr>
        <a:xfrm>
          <a:off x="0" y="0"/>
          <a:ext cx="0" cy="0"/>
          <a:chOff x="0" y="0"/>
          <a:chExt cx="0" cy="0"/>
        </a:xfrm>
      </p:grpSpPr>
      <p:sp>
        <p:nvSpPr>
          <p:cNvPr id="9" name="CustomShape 1"/>
          <p:cNvSpPr/>
          <p:nvPr/>
        </p:nvSpPr>
        <p:spPr>
          <a:xfrm>
            <a:off x="-815760" y="-815760"/>
            <a:ext cx="1638000" cy="1638000"/>
          </a:xfrm>
          <a:prstGeom prst="pie">
            <a:avLst>
              <a:gd name="adj1" fmla="val 0"/>
              <a:gd name="adj2" fmla="val 5402120"/>
            </a:avLst>
          </a:prstGeom>
          <a:solidFill>
            <a:schemeClr val="bg2">
              <a:tint val="18000"/>
              <a:satMod val="220000"/>
              <a:alpha val="33000"/>
            </a:schemeClr>
          </a:solidFill>
          <a:ln w="3240">
            <a:solidFill>
              <a:schemeClr val="bg2">
                <a:shade val="70000"/>
                <a:satMod val="200000"/>
                <a:alpha val="100000"/>
              </a:schemeClr>
            </a:solidFill>
            <a:round/>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10" name="CustomShape 2"/>
          <p:cNvSpPr/>
          <p:nvPr/>
        </p:nvSpPr>
        <p:spPr>
          <a:xfrm>
            <a:off x="168840" y="21240"/>
            <a:ext cx="1701360" cy="1701360"/>
          </a:xfrm>
          <a:prstGeom prst="ellipse">
            <a:avLst/>
          </a:prstGeom>
          <a:noFill/>
          <a:ln w="27360">
            <a:solidFill>
              <a:schemeClr val="bg2">
                <a:tint val="45000"/>
                <a:satMod val="325000"/>
                <a:alpha val="100000"/>
              </a:schemeClr>
            </a:solidFill>
            <a:roun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p:style>
      </p:sp>
      <p:sp>
        <p:nvSpPr>
          <p:cNvPr id="2" name="CustomShape 3"/>
          <p:cNvSpPr/>
          <p:nvPr/>
        </p:nvSpPr>
        <p:spPr>
          <a:xfrm rot="2315400">
            <a:off x="182880" y="1054440"/>
            <a:ext cx="1125000" cy="1101960"/>
          </a:xfrm>
          <a:prstGeom prst="donut">
            <a:avLst>
              <a:gd name="adj" fmla="val 11833"/>
            </a:avLst>
          </a:prstGeom>
          <a:gradFill>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lin ang="0"/>
          </a:gradFill>
          <a:ln w="7200">
            <a:solidFill>
              <a:schemeClr val="bg2">
                <a:shade val="60000"/>
                <a:satMod val="220000"/>
                <a:alpha val="100000"/>
              </a:schemeClr>
            </a:solidFill>
            <a:roun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p:style>
      </p:sp>
      <p:sp>
        <p:nvSpPr>
          <p:cNvPr id="3" name="CustomShape 4"/>
          <p:cNvSpPr/>
          <p:nvPr/>
        </p:nvSpPr>
        <p:spPr>
          <a:xfrm>
            <a:off x="1013040" y="0"/>
            <a:ext cx="8130240" cy="6857280"/>
          </a:xfrm>
          <a:prstGeom prst="rect">
            <a:avLst/>
          </a:prstGeom>
          <a:solidFill>
            <a:schemeClr val="bg1"/>
          </a:solidFill>
          <a:ln>
            <a:noFill/>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4" name="CustomShape 5"/>
          <p:cNvSpPr/>
          <p:nvPr/>
        </p:nvSpPr>
        <p:spPr>
          <a:xfrm>
            <a:off x="1014840" y="0"/>
            <a:ext cx="72360" cy="6857280"/>
          </a:xfrm>
          <a:prstGeom prst="rect">
            <a:avLst/>
          </a:prstGeom>
          <a:solidFill>
            <a:schemeClr val="bg1"/>
          </a:solidFill>
          <a:ln>
            <a:noFill/>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p:style>
      </p:sp>
      <p:sp>
        <p:nvSpPr>
          <p:cNvPr id="5" name="CustomShape 6"/>
          <p:cNvSpPr/>
          <p:nvPr/>
        </p:nvSpPr>
        <p:spPr>
          <a:xfrm>
            <a:off x="921600" y="1413720"/>
            <a:ext cx="209520" cy="209520"/>
          </a:xfrm>
          <a:prstGeom prst="ellipse">
            <a:avLst/>
          </a:prstGeom>
          <a:gradFill>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lin ang="0"/>
          </a:gradFill>
          <a:ln w="2160">
            <a:solidFill>
              <a:schemeClr val="accent1">
                <a:shade val="90000"/>
                <a:satMod val="110000"/>
                <a:alpha val="60000"/>
              </a:schemeClr>
            </a:solidFill>
            <a:round/>
          </a:ln>
          <a:effectLst>
            <a:outerShdw blurRad="63500" dist="25400" dir="5400000" rotWithShape="0">
              <a:srgbClr val="000000">
                <a:alpha val="44000"/>
              </a:srgbClr>
            </a:outerShdw>
          </a:effectLst>
        </p:spPr>
        <p:style>
          <a:lnRef idx="1">
            <a:schemeClr val="accent1"/>
          </a:lnRef>
          <a:fillRef idx="2">
            <a:schemeClr val="accent1"/>
          </a:fillRef>
          <a:effectRef idx="1">
            <a:schemeClr val="accent1"/>
          </a:effectRef>
          <a:fontRef idx="minor"/>
        </p:style>
      </p:sp>
      <p:sp>
        <p:nvSpPr>
          <p:cNvPr id="6" name="CustomShape 7"/>
          <p:cNvSpPr/>
          <p:nvPr/>
        </p:nvSpPr>
        <p:spPr>
          <a:xfrm>
            <a:off x="1157040" y="1344960"/>
            <a:ext cx="63360" cy="63360"/>
          </a:xfrm>
          <a:prstGeom prst="ellipse">
            <a:avLst/>
          </a:prstGeom>
          <a:noFill/>
          <a:ln w="12600">
            <a:solidFill>
              <a:schemeClr val="accent1">
                <a:shade val="75000"/>
                <a:alpha val="60000"/>
              </a:schemeClr>
            </a:solidFill>
            <a:round/>
          </a:ln>
          <a:effectLst>
            <a:outerShdw blurRad="63500" dist="25400" dir="5400000" rotWithShape="0">
              <a:srgbClr val="000000">
                <a:alpha val="44000"/>
              </a:srgbClr>
            </a:outerShdw>
          </a:effectLst>
        </p:spPr>
        <p:style>
          <a:lnRef idx="1">
            <a:schemeClr val="accent1"/>
          </a:lnRef>
          <a:fillRef idx="2">
            <a:schemeClr val="accent1"/>
          </a:fillRef>
          <a:effectRef idx="1">
            <a:schemeClr val="accent1"/>
          </a:effectRef>
          <a:fontRef idx="minor"/>
        </p:style>
      </p:sp>
      <p:sp>
        <p:nvSpPr>
          <p:cNvPr id="7" name="PlaceHolder 8"/>
          <p:cNvSpPr>
            <a:spLocks noGrp="1"/>
          </p:cNvSpPr>
          <p:nvPr>
            <p:ph type="title"/>
          </p:nvPr>
        </p:nvSpPr>
        <p:spPr>
          <a:xfrm>
            <a:off x="1435680" y="274680"/>
            <a:ext cx="7497360" cy="1142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8" name="PlaceHolder 9"/>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ru-RU" sz="32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2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24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20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2000" b="0" strike="noStrike" spc="-1">
                <a:solidFill>
                  <a:srgbClr val="000000"/>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val="8737463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66409680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A66AE-81F5-474A-B74B-EE41E9320F19}" type="datetimeFigureOut">
              <a:rPr lang="uk-UA" smtClean="0">
                <a:solidFill>
                  <a:prstClr val="black">
                    <a:tint val="75000"/>
                  </a:prstClr>
                </a:solidFill>
              </a:rPr>
              <a:pPr/>
              <a:t>22.06.2021</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F593F-0D5B-4CF0-BEE2-6583C73E727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7425940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tile/>
        </a:blipFill>
        <a:effectLst/>
      </p:bgPr>
    </p:bg>
    <p:spTree>
      <p:nvGrpSpPr>
        <p:cNvPr id="1" name=""/>
        <p:cNvGrpSpPr/>
        <p:nvPr/>
      </p:nvGrpSpPr>
      <p:grpSpPr>
        <a:xfrm>
          <a:off x="0" y="0"/>
          <a:ext cx="0" cy="0"/>
          <a:chOff x="0" y="0"/>
          <a:chExt cx="0" cy="0"/>
        </a:xfrm>
      </p:grpSpPr>
      <p:sp>
        <p:nvSpPr>
          <p:cNvPr id="84" name="CustomShape 1"/>
          <p:cNvSpPr/>
          <p:nvPr/>
        </p:nvSpPr>
        <p:spPr>
          <a:xfrm>
            <a:off x="-815760" y="-815760"/>
            <a:ext cx="1638000" cy="1638000"/>
          </a:xfrm>
          <a:prstGeom prst="pie">
            <a:avLst>
              <a:gd name="adj1" fmla="val 0"/>
              <a:gd name="adj2" fmla="val 5402120"/>
            </a:avLst>
          </a:prstGeom>
          <a:solidFill>
            <a:schemeClr val="bg2">
              <a:tint val="18000"/>
              <a:satMod val="220000"/>
              <a:alpha val="33000"/>
            </a:schemeClr>
          </a:solidFill>
          <a:ln w="3240">
            <a:solidFill>
              <a:schemeClr val="bg2">
                <a:shade val="70000"/>
                <a:satMod val="200000"/>
                <a:alpha val="100000"/>
              </a:schemeClr>
            </a:solidFill>
            <a:round/>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85" name="CustomShape 2"/>
          <p:cNvSpPr/>
          <p:nvPr/>
        </p:nvSpPr>
        <p:spPr>
          <a:xfrm>
            <a:off x="168840" y="21240"/>
            <a:ext cx="1701360" cy="1701360"/>
          </a:xfrm>
          <a:prstGeom prst="ellipse">
            <a:avLst/>
          </a:prstGeom>
          <a:noFill/>
          <a:ln w="27360">
            <a:solidFill>
              <a:schemeClr val="bg2">
                <a:tint val="45000"/>
                <a:satMod val="325000"/>
                <a:alpha val="100000"/>
              </a:schemeClr>
            </a:solidFill>
            <a:roun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p:style>
      </p:sp>
      <p:sp>
        <p:nvSpPr>
          <p:cNvPr id="86" name="CustomShape 3"/>
          <p:cNvSpPr/>
          <p:nvPr/>
        </p:nvSpPr>
        <p:spPr>
          <a:xfrm rot="2315400">
            <a:off x="182880" y="1054440"/>
            <a:ext cx="1125000" cy="1101960"/>
          </a:xfrm>
          <a:prstGeom prst="donut">
            <a:avLst>
              <a:gd name="adj" fmla="val 11833"/>
            </a:avLst>
          </a:prstGeom>
          <a:gradFill>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lin ang="0"/>
          </a:gradFill>
          <a:ln w="7200">
            <a:solidFill>
              <a:schemeClr val="bg2">
                <a:shade val="60000"/>
                <a:satMod val="220000"/>
                <a:alpha val="100000"/>
              </a:schemeClr>
            </a:solidFill>
            <a:roun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p:style>
      </p:sp>
      <p:sp>
        <p:nvSpPr>
          <p:cNvPr id="87" name="CustomShape 4"/>
          <p:cNvSpPr/>
          <p:nvPr/>
        </p:nvSpPr>
        <p:spPr>
          <a:xfrm>
            <a:off x="1013040" y="0"/>
            <a:ext cx="8130240" cy="6857280"/>
          </a:xfrm>
          <a:prstGeom prst="rect">
            <a:avLst/>
          </a:prstGeom>
          <a:solidFill>
            <a:schemeClr val="bg1"/>
          </a:solidFill>
          <a:ln>
            <a:noFill/>
          </a:ln>
          <a:effectLst>
            <a:outerShdw blurRad="63500" dist="25400" dir="5400000" rotWithShape="0">
              <a:srgbClr val="000000">
                <a:alpha val="44000"/>
              </a:srgbClr>
            </a:outerShdw>
          </a:effectLst>
        </p:spPr>
        <p:style>
          <a:lnRef idx="3">
            <a:schemeClr val="lt1"/>
          </a:lnRef>
          <a:fillRef idx="1">
            <a:schemeClr val="accent1"/>
          </a:fillRef>
          <a:effectRef idx="1">
            <a:schemeClr val="accent1"/>
          </a:effectRef>
          <a:fontRef idx="minor"/>
        </p:style>
      </p:sp>
      <p:sp>
        <p:nvSpPr>
          <p:cNvPr id="88" name="CustomShape 5"/>
          <p:cNvSpPr/>
          <p:nvPr/>
        </p:nvSpPr>
        <p:spPr>
          <a:xfrm>
            <a:off x="1014840" y="0"/>
            <a:ext cx="72360" cy="6857280"/>
          </a:xfrm>
          <a:prstGeom prst="rect">
            <a:avLst/>
          </a:prstGeom>
          <a:solidFill>
            <a:schemeClr val="bg1"/>
          </a:solidFill>
          <a:ln>
            <a:noFill/>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p:style>
      </p:sp>
      <p:sp>
        <p:nvSpPr>
          <p:cNvPr id="89" name="PlaceHolder 6"/>
          <p:cNvSpPr>
            <a:spLocks noGrp="1"/>
          </p:cNvSpPr>
          <p:nvPr>
            <p:ph type="title"/>
          </p:nvPr>
        </p:nvSpPr>
        <p:spPr>
          <a:xfrm>
            <a:off x="1435680" y="274680"/>
            <a:ext cx="7497360" cy="1142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90" name="PlaceHolder 7"/>
          <p:cNvSpPr>
            <a:spLocks noGrp="1"/>
          </p:cNvSpPr>
          <p:nvPr>
            <p:ph type="body"/>
          </p:nvPr>
        </p:nvSpPr>
        <p:spPr>
          <a:xfrm>
            <a:off x="1435680" y="1447920"/>
            <a:ext cx="3658320" cy="4799880"/>
          </a:xfrm>
          <a:prstGeom prst="rect">
            <a:avLst/>
          </a:prstGeom>
        </p:spPr>
        <p:txBody>
          <a:bodyPr lIns="0" tIns="0" rIns="0" bIns="0"/>
          <a:lstStyle/>
          <a:p>
            <a:pPr marL="432000" indent="-324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1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18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Седьмой уровень структуры</a:t>
            </a:r>
          </a:p>
        </p:txBody>
      </p:sp>
      <p:sp>
        <p:nvSpPr>
          <p:cNvPr id="91" name="PlaceHolder 8"/>
          <p:cNvSpPr>
            <a:spLocks noGrp="1"/>
          </p:cNvSpPr>
          <p:nvPr>
            <p:ph type="body"/>
          </p:nvPr>
        </p:nvSpPr>
        <p:spPr>
          <a:xfrm>
            <a:off x="5277600" y="1447920"/>
            <a:ext cx="3658320" cy="4799880"/>
          </a:xfrm>
          <a:prstGeom prst="rect">
            <a:avLst/>
          </a:prstGeom>
        </p:spPr>
        <p:txBody>
          <a:bodyPr lIns="0" tIns="0" rIns="0" bIns="0"/>
          <a:lstStyle/>
          <a:p>
            <a:pPr marL="432000" indent="-324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Для правки структуры щёлкните мышью</a:t>
            </a:r>
          </a:p>
          <a:p>
            <a:pPr marL="864000" lvl="1" indent="-324000">
              <a:buClr>
                <a:srgbClr val="000000"/>
              </a:buClr>
              <a:buSzPct val="75000"/>
              <a:buFont typeface="Symbol" charset="2"/>
              <a:buChar char=""/>
            </a:pPr>
            <a:r>
              <a:rPr lang="ru-RU" sz="1800" b="0" strike="noStrike" spc="-1">
                <a:solidFill>
                  <a:srgbClr val="000000"/>
                </a:solidFill>
                <a:uFill>
                  <a:solidFill>
                    <a:srgbClr val="FFFFFF"/>
                  </a:solidFill>
                </a:uFill>
                <a:latin typeface="Arial"/>
              </a:rPr>
              <a:t>Второй уровень структуры</a:t>
            </a:r>
          </a:p>
          <a:p>
            <a:pPr marL="1296000" lvl="2" indent="-288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Третий уровень структуры</a:t>
            </a:r>
          </a:p>
          <a:p>
            <a:pPr marL="1728000" lvl="3" indent="-216000">
              <a:buClr>
                <a:srgbClr val="000000"/>
              </a:buClr>
              <a:buSzPct val="75000"/>
              <a:buFont typeface="Symbol" charset="2"/>
              <a:buChar char=""/>
            </a:pPr>
            <a:r>
              <a:rPr lang="ru-RU" sz="1800" b="0" strike="noStrike" spc="-1">
                <a:solidFill>
                  <a:srgbClr val="000000"/>
                </a:solidFill>
                <a:uFill>
                  <a:solidFill>
                    <a:srgbClr val="FFFFFF"/>
                  </a:solidFill>
                </a:uFill>
                <a:latin typeface="Arial"/>
              </a:rPr>
              <a:t>Четвёртый уровень структуры</a:t>
            </a:r>
          </a:p>
          <a:p>
            <a:pPr marL="2160000" lvl="4"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Пятый уровень структуры</a:t>
            </a:r>
          </a:p>
          <a:p>
            <a:pPr marL="2592000" lvl="5"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Шестой уровень структуры</a:t>
            </a:r>
          </a:p>
          <a:p>
            <a:pPr marL="3024000" lvl="6" indent="-216000">
              <a:buClr>
                <a:srgbClr val="000000"/>
              </a:buClr>
              <a:buSzPct val="45000"/>
              <a:buFont typeface="Wingdings" charset="2"/>
              <a:buChar char=""/>
            </a:pPr>
            <a:r>
              <a:rPr lang="ru-RU" sz="1800" b="0" strike="noStrike" spc="-1">
                <a:solidFill>
                  <a:srgbClr val="000000"/>
                </a:solidFill>
                <a:uFill>
                  <a:solidFill>
                    <a:srgbClr val="FFFFFF"/>
                  </a:solidFill>
                </a:uFill>
                <a:latin typeface="Arial"/>
              </a:rPr>
              <a:t>Седьмой уровень структуры</a:t>
            </a:r>
          </a:p>
        </p:txBody>
      </p:sp>
    </p:spTree>
    <p:extLst>
      <p:ext uri="{BB962C8B-B14F-4D97-AF65-F5344CB8AC3E}">
        <p14:creationId xmlns:p14="http://schemas.microsoft.com/office/powerpoint/2010/main" val="13772927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434EDD-6CDB-4D5A-B25E-773DE24DC594}" type="datetimeFigureOut">
              <a:rPr lang="uk-UA" smtClean="0">
                <a:solidFill>
                  <a:srgbClr val="E7DEC9">
                    <a:shade val="50000"/>
                    <a:satMod val="200000"/>
                  </a:srgbClr>
                </a:solidFill>
              </a:rPr>
              <a:pPr/>
              <a:t>22.06.2021</a:t>
            </a:fld>
            <a:endParaRPr lang="uk-UA">
              <a:solidFill>
                <a:srgbClr val="E7DEC9">
                  <a:shade val="50000"/>
                  <a:satMod val="200000"/>
                </a:srgbClr>
              </a:solidFill>
            </a:endParaRPr>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uk-UA">
              <a:solidFill>
                <a:srgbClr val="E7DEC9">
                  <a:shade val="50000"/>
                  <a:satMod val="200000"/>
                </a:srgbClr>
              </a:solidFill>
            </a:endParaRPr>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4FCFB5-55AF-4868-A6AB-B3D51D5D5E94}" type="slidenum">
              <a:rPr lang="uk-UA" smtClean="0">
                <a:solidFill>
                  <a:srgbClr val="E7DEC9">
                    <a:shade val="50000"/>
                    <a:satMod val="200000"/>
                  </a:srgbClr>
                </a:solidFill>
              </a:rPr>
              <a:pPr/>
              <a:t>‹№›</a:t>
            </a:fld>
            <a:endParaRPr lang="uk-UA">
              <a:solidFill>
                <a:srgbClr val="E7DEC9">
                  <a:shade val="50000"/>
                  <a:satMod val="200000"/>
                </a:srgbClr>
              </a:solidFill>
            </a:endParaRPr>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50077128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7.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7.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3.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110.jpe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3.xml"/><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851920" y="2906350"/>
            <a:ext cx="5292080" cy="3539430"/>
          </a:xfrm>
          <a:prstGeom prst="rect">
            <a:avLst/>
          </a:prstGeom>
        </p:spPr>
        <p:txBody>
          <a:bodyPr wrap="square">
            <a:spAutoFit/>
          </a:bodyPr>
          <a:lstStyle/>
          <a:p>
            <a:pPr algn="ctr">
              <a:defRPr/>
            </a:pPr>
            <a:r>
              <a:rPr lang="uk-UA" sz="3200" b="1" i="1" dirty="0">
                <a:solidFill>
                  <a:schemeClr val="tx2">
                    <a:lumMod val="75000"/>
                  </a:schemeClr>
                </a:solidFill>
                <a:latin typeface="Times New Roman" pitchFamily="18" charset="0"/>
                <a:cs typeface="Times New Roman" pitchFamily="18" charset="0"/>
              </a:rPr>
              <a:t>ЗВІТ ДИРЕКТОРА НІЖИНСЬКОГО ОБЛАСНОГО ПЕДАГОГІЧНОГО ЛІЦЕЮ ЧЕРНІГІВСЬКОЇ ОБЛАСНОЇ РАДИ ПРО РОБОТУ </a:t>
            </a:r>
            <a:r>
              <a:rPr lang="uk-UA" sz="2800" b="1" i="1" dirty="0">
                <a:solidFill>
                  <a:schemeClr val="tx2">
                    <a:lumMod val="75000"/>
                  </a:schemeClr>
                </a:solidFill>
                <a:latin typeface="Times New Roman" pitchFamily="18" charset="0"/>
                <a:cs typeface="Times New Roman" pitchFamily="18" charset="0"/>
              </a:rPr>
              <a:t>у</a:t>
            </a:r>
            <a:r>
              <a:rPr lang="uk-UA" sz="3200" b="1" i="1" dirty="0">
                <a:solidFill>
                  <a:schemeClr val="tx2">
                    <a:lumMod val="75000"/>
                  </a:schemeClr>
                </a:solidFill>
                <a:latin typeface="Times New Roman" pitchFamily="18" charset="0"/>
                <a:cs typeface="Times New Roman" pitchFamily="18" charset="0"/>
              </a:rPr>
              <a:t> 2020-2021 </a:t>
            </a:r>
            <a:r>
              <a:rPr lang="uk-UA" sz="3200" b="1" i="1" dirty="0" err="1">
                <a:solidFill>
                  <a:schemeClr val="tx2">
                    <a:lumMod val="75000"/>
                  </a:schemeClr>
                </a:solidFill>
                <a:latin typeface="Times New Roman" pitchFamily="18" charset="0"/>
                <a:cs typeface="Times New Roman" pitchFamily="18" charset="0"/>
              </a:rPr>
              <a:t>н.р</a:t>
            </a:r>
            <a:r>
              <a:rPr lang="uk-UA" sz="3200" b="1" i="1" dirty="0">
                <a:solidFill>
                  <a:schemeClr val="tx2">
                    <a:lumMod val="75000"/>
                  </a:schemeClr>
                </a:solidFill>
                <a:latin typeface="Times New Roman" pitchFamily="18" charset="0"/>
                <a:cs typeface="Times New Roman" pitchFamily="18" charset="0"/>
              </a:rPr>
              <a:t>.</a:t>
            </a:r>
            <a:endParaRPr lang="ru-RU" sz="4400" i="1" dirty="0">
              <a:solidFill>
                <a:schemeClr val="tx2">
                  <a:lumMod val="75000"/>
                </a:schemeClr>
              </a:solidFill>
              <a:latin typeface="Times New Roman" pitchFamily="18" charset="0"/>
              <a:cs typeface="Times New Roman" pitchFamily="18" charset="0"/>
            </a:endParaRPr>
          </a:p>
        </p:txBody>
      </p:sp>
      <p:pic>
        <p:nvPicPr>
          <p:cNvPr id="7" name="Рисунок 6" descr="C:\Users\Лена\Downloads\IMG_0749.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88440" y="285728"/>
            <a:ext cx="3765812" cy="6025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descr="C:\Users\Сліпак\Downloads\gerb_liceya (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7970" y="30218"/>
            <a:ext cx="2146030" cy="296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0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ідзаголовок 2"/>
          <p:cNvSpPr txBox="1">
            <a:spLocks/>
          </p:cNvSpPr>
          <p:nvPr/>
        </p:nvSpPr>
        <p:spPr>
          <a:xfrm>
            <a:off x="214282" y="188640"/>
            <a:ext cx="8929718" cy="1224136"/>
          </a:xfrm>
          <a:prstGeom prst="rect">
            <a:avLst/>
          </a:prstGeom>
        </p:spPr>
        <p:txBody>
          <a:bodyPr>
            <a:normAutofit/>
          </a:bodyPr>
          <a:lstStyle/>
          <a:p>
            <a:pPr marL="342900" marR="0" lvl="0" indent="-342900" algn="ctr" defTabSz="914400" rtl="0" eaLnBrk="0" fontAlgn="base" latinLnBrk="0" hangingPunct="0">
              <a:lnSpc>
                <a:spcPct val="100000"/>
              </a:lnSpc>
              <a:spcBef>
                <a:spcPct val="0"/>
              </a:spcBef>
              <a:spcAft>
                <a:spcPct val="0"/>
              </a:spcAft>
              <a:buClrTx/>
              <a:buSzTx/>
              <a:tabLst/>
              <a:defRPr/>
            </a:pPr>
            <a:r>
              <a:rPr kumimoji="0" lang="uk-UA" altLang="uk-UA" sz="24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ЛІЦЕЙСЬКЕ НАУКОВЕ ТОВАРИСТВО «ІНТЕЛЕКТУАЛ»</a:t>
            </a:r>
          </a:p>
        </p:txBody>
      </p:sp>
      <p:sp>
        <p:nvSpPr>
          <p:cNvPr id="10" name="Заголовок 1"/>
          <p:cNvSpPr txBox="1">
            <a:spLocks/>
          </p:cNvSpPr>
          <p:nvPr/>
        </p:nvSpPr>
        <p:spPr>
          <a:xfrm>
            <a:off x="1071128" y="5892330"/>
            <a:ext cx="4038599" cy="805139"/>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ru-RU" sz="1800" b="1" dirty="0" err="1">
                <a:solidFill>
                  <a:schemeClr val="bg2">
                    <a:lumMod val="25000"/>
                  </a:schemeClr>
                </a:solidFill>
                <a:latin typeface="Times New Roman" panose="02020603050405020304" pitchFamily="18" charset="0"/>
                <a:cs typeface="Times New Roman" panose="02020603050405020304" pitchFamily="18" charset="0"/>
              </a:rPr>
              <a:t>звітна</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учнівська</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наукова</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конференція</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ліцейського</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наукового</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b="1" dirty="0" err="1">
                <a:solidFill>
                  <a:schemeClr val="bg2">
                    <a:lumMod val="25000"/>
                  </a:schemeClr>
                </a:solidFill>
                <a:latin typeface="Times New Roman" panose="02020603050405020304" pitchFamily="18" charset="0"/>
                <a:cs typeface="Times New Roman" panose="02020603050405020304" pitchFamily="18" charset="0"/>
              </a:rPr>
              <a:t>товариства</a:t>
            </a:r>
            <a:r>
              <a:rPr lang="ru-RU" sz="1800" b="1" dirty="0">
                <a:solidFill>
                  <a:schemeClr val="bg2">
                    <a:lumMod val="25000"/>
                  </a:schemeClr>
                </a:solidFill>
                <a:latin typeface="Times New Roman" panose="02020603050405020304" pitchFamily="18" charset="0"/>
                <a:cs typeface="Times New Roman" panose="02020603050405020304" pitchFamily="18" charset="0"/>
              </a:rPr>
              <a:t> </a:t>
            </a:r>
            <a:r>
              <a:rPr lang="ru-RU" sz="1800" dirty="0">
                <a:solidFill>
                  <a:schemeClr val="bg2">
                    <a:lumMod val="25000"/>
                  </a:schemeClr>
                </a:solidFill>
                <a:effectLst/>
                <a:latin typeface="Times New Roman" panose="02020603050405020304" pitchFamily="18" charset="0"/>
                <a:cs typeface="Times New Roman" panose="02020603050405020304" pitchFamily="18" charset="0"/>
              </a:rPr>
              <a:t>(</a:t>
            </a:r>
            <a:r>
              <a:rPr lang="ru-RU" sz="1800" dirty="0" err="1">
                <a:solidFill>
                  <a:schemeClr val="bg2">
                    <a:lumMod val="25000"/>
                  </a:schemeClr>
                </a:solidFill>
                <a:effectLst/>
                <a:latin typeface="Times New Roman" panose="02020603050405020304" pitchFamily="18" charset="0"/>
                <a:cs typeface="Times New Roman" panose="02020603050405020304" pitchFamily="18" charset="0"/>
              </a:rPr>
              <a:t>січень</a:t>
            </a:r>
            <a:r>
              <a:rPr lang="ru-RU" sz="1800" dirty="0">
                <a:solidFill>
                  <a:schemeClr val="bg2">
                    <a:lumMod val="25000"/>
                  </a:schemeClr>
                </a:solidFill>
                <a:effectLst/>
                <a:latin typeface="Times New Roman" panose="02020603050405020304" pitchFamily="18" charset="0"/>
                <a:cs typeface="Times New Roman" panose="02020603050405020304" pitchFamily="18" charset="0"/>
              </a:rPr>
              <a:t>, 2021)</a:t>
            </a:r>
            <a:endParaRPr lang="uk-UA" sz="1800" dirty="0">
              <a:solidFill>
                <a:schemeClr val="bg2">
                  <a:lumMod val="25000"/>
                </a:schemeClr>
              </a:solidFill>
              <a:effectLst/>
              <a:latin typeface="Times New Roman" panose="02020603050405020304" pitchFamily="18" charset="0"/>
              <a:cs typeface="Times New Roman" panose="02020603050405020304" pitchFamily="18" charset="0"/>
            </a:endParaRPr>
          </a:p>
        </p:txBody>
      </p:sp>
      <p:pic>
        <p:nvPicPr>
          <p:cNvPr id="2050" name="Picture 2" descr="C:\Users\Сліпак\Downloads\ман"/>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34302" y="923970"/>
            <a:ext cx="4054514" cy="2416003"/>
          </a:xfrm>
          <a:prstGeom prst="rect">
            <a:avLst/>
          </a:prstGeom>
          <a:ln>
            <a:noFill/>
          </a:ln>
          <a:effectLst>
            <a:outerShdw blurRad="292100" dist="139700" dir="2700000" algn="tl" rotWithShape="0">
              <a:srgbClr val="333333">
                <a:alpha val="65000"/>
              </a:srgbClr>
            </a:outerShdw>
          </a:effectLst>
        </p:spPr>
      </p:pic>
      <p:pic>
        <p:nvPicPr>
          <p:cNvPr id="2051" name="Picture 3" descr="C:\Users\Сліпак\Downloads\зображення_viber_2021-06-03_10-15-1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5259" y="868584"/>
            <a:ext cx="4511609" cy="2526774"/>
          </a:xfrm>
          <a:prstGeom prst="rect">
            <a:avLst/>
          </a:prstGeom>
          <a:ln>
            <a:noFill/>
          </a:ln>
          <a:effectLst>
            <a:outerShdw blurRad="292100" dist="139700" dir="2700000" algn="tl" rotWithShape="0">
              <a:srgbClr val="333333">
                <a:alpha val="65000"/>
              </a:srgbClr>
            </a:outerShdw>
          </a:effectLst>
        </p:spPr>
      </p:pic>
      <p:pic>
        <p:nvPicPr>
          <p:cNvPr id="2053" name="Picture 5" descr="C:\Users\Сліпак\Downloads\зображення_viber_2021-06-03_10-15-1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09272" y="3645024"/>
            <a:ext cx="6739738" cy="2143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114216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6"/>
          <p:cNvSpPr>
            <a:spLocks noGrp="1" noChangeArrowheads="1"/>
          </p:cNvSpPr>
          <p:nvPr>
            <p:ph type="title"/>
          </p:nvPr>
        </p:nvSpPr>
        <p:spPr bwMode="auto">
          <a:xfrm>
            <a:off x="899592" y="0"/>
            <a:ext cx="7848872" cy="646331"/>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None/>
              <a:defRPr/>
            </a:pPr>
            <a:r>
              <a:rPr lang="uk-UA" altLang="uk-UA" sz="1800" b="1" dirty="0">
                <a:solidFill>
                  <a:schemeClr val="tx2">
                    <a:lumMod val="75000"/>
                  </a:schemeClr>
                </a:solidFill>
                <a:latin typeface="Times New Roman" pitchFamily="18" charset="0"/>
                <a:cs typeface="Times New Roman" pitchFamily="18" charset="0"/>
              </a:rPr>
              <a:t>ПРИЗЕРИ ІІ та ІІІ ЕТАПІВ ВСЕУКРАЇНСЬКОГО КОНКУРСУ-ЗАХИСТУ НАУКОВО-ДОСЛІДНИЦЬКИХ РОБІТ МАНУ (11 дипломів)</a:t>
            </a:r>
            <a:endParaRPr lang="ru-RU" altLang="uk-UA" sz="1800" b="1" dirty="0">
              <a:solidFill>
                <a:schemeClr val="tx2">
                  <a:lumMod val="75000"/>
                </a:schemeClr>
              </a:solidFill>
              <a:latin typeface="Times New Roman" pitchFamily="18" charset="0"/>
              <a:cs typeface="Times New Roman" pitchFamily="18" charset="0"/>
            </a:endParaRPr>
          </a:p>
        </p:txBody>
      </p:sp>
      <p:graphicFrame>
        <p:nvGraphicFramePr>
          <p:cNvPr id="2" name="Таблиця 1"/>
          <p:cNvGraphicFramePr>
            <a:graphicFrameLocks noGrp="1"/>
          </p:cNvGraphicFramePr>
          <p:nvPr>
            <p:extLst>
              <p:ext uri="{D42A27DB-BD31-4B8C-83A1-F6EECF244321}">
                <p14:modId xmlns:p14="http://schemas.microsoft.com/office/powerpoint/2010/main" val="3880008792"/>
              </p:ext>
            </p:extLst>
          </p:nvPr>
        </p:nvGraphicFramePr>
        <p:xfrm>
          <a:off x="971600" y="620688"/>
          <a:ext cx="7632849" cy="6175208"/>
        </p:xfrm>
        <a:graphic>
          <a:graphicData uri="http://schemas.openxmlformats.org/drawingml/2006/table">
            <a:tbl>
              <a:tblPr firstRow="1" firstCol="1" bandRow="1"/>
              <a:tblGrid>
                <a:gridCol w="322456">
                  <a:extLst>
                    <a:ext uri="{9D8B030D-6E8A-4147-A177-3AD203B41FA5}">
                      <a16:colId xmlns:a16="http://schemas.microsoft.com/office/drawing/2014/main" val="20000"/>
                    </a:ext>
                  </a:extLst>
                </a:gridCol>
                <a:gridCol w="1002072">
                  <a:extLst>
                    <a:ext uri="{9D8B030D-6E8A-4147-A177-3AD203B41FA5}">
                      <a16:colId xmlns:a16="http://schemas.microsoft.com/office/drawing/2014/main" val="20001"/>
                    </a:ext>
                  </a:extLst>
                </a:gridCol>
                <a:gridCol w="738404">
                  <a:extLst>
                    <a:ext uri="{9D8B030D-6E8A-4147-A177-3AD203B41FA5}">
                      <a16:colId xmlns:a16="http://schemas.microsoft.com/office/drawing/2014/main" val="20002"/>
                    </a:ext>
                  </a:extLst>
                </a:gridCol>
                <a:gridCol w="3438220">
                  <a:extLst>
                    <a:ext uri="{9D8B030D-6E8A-4147-A177-3AD203B41FA5}">
                      <a16:colId xmlns:a16="http://schemas.microsoft.com/office/drawing/2014/main" val="20003"/>
                    </a:ext>
                  </a:extLst>
                </a:gridCol>
                <a:gridCol w="481351">
                  <a:extLst>
                    <a:ext uri="{9D8B030D-6E8A-4147-A177-3AD203B41FA5}">
                      <a16:colId xmlns:a16="http://schemas.microsoft.com/office/drawing/2014/main" val="20004"/>
                    </a:ext>
                  </a:extLst>
                </a:gridCol>
                <a:gridCol w="412586">
                  <a:extLst>
                    <a:ext uri="{9D8B030D-6E8A-4147-A177-3AD203B41FA5}">
                      <a16:colId xmlns:a16="http://schemas.microsoft.com/office/drawing/2014/main" val="20005"/>
                    </a:ext>
                  </a:extLst>
                </a:gridCol>
                <a:gridCol w="1237760">
                  <a:extLst>
                    <a:ext uri="{9D8B030D-6E8A-4147-A177-3AD203B41FA5}">
                      <a16:colId xmlns:a16="http://schemas.microsoft.com/office/drawing/2014/main" val="20006"/>
                    </a:ext>
                  </a:extLst>
                </a:gridCol>
              </a:tblGrid>
              <a:tr h="370677">
                <a:tc>
                  <a:txBody>
                    <a:bodyPr/>
                    <a:lstStyle/>
                    <a:p>
                      <a:pPr algn="ctr">
                        <a:lnSpc>
                          <a:spcPct val="115000"/>
                        </a:lnSpc>
                        <a:spcAft>
                          <a:spcPts val="0"/>
                        </a:spcAft>
                      </a:pPr>
                      <a:r>
                        <a:rPr lang="uk-UA" sz="1100" dirty="0">
                          <a:effectLst/>
                          <a:latin typeface="Times New Roman"/>
                          <a:ea typeface="Times New Roman"/>
                          <a:cs typeface="Times New Roman"/>
                        </a:rPr>
                        <a:t>№</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dirty="0">
                          <a:effectLst/>
                          <a:latin typeface="Times New Roman"/>
                          <a:ea typeface="Times New Roman"/>
                          <a:cs typeface="Times New Roman"/>
                        </a:rPr>
                        <a:t>ПІБ учасника</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100" dirty="0">
                          <a:effectLst/>
                          <a:latin typeface="Times New Roman"/>
                          <a:ea typeface="Times New Roman"/>
                          <a:cs typeface="Times New Roman"/>
                        </a:rPr>
                        <a:t>Клас навчання учасника</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lnSpc>
                          <a:spcPct val="115000"/>
                        </a:lnSpc>
                        <a:spcAft>
                          <a:spcPts val="0"/>
                        </a:spcAft>
                      </a:pPr>
                      <a:r>
                        <a:rPr lang="uk-UA" sz="1100" dirty="0">
                          <a:effectLst/>
                          <a:latin typeface="Times New Roman"/>
                          <a:ea typeface="Times New Roman"/>
                          <a:cs typeface="Times New Roman"/>
                        </a:rPr>
                        <a:t>Диплом</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100">
                          <a:effectLst/>
                          <a:latin typeface="Times New Roman"/>
                          <a:ea typeface="Times New Roman"/>
                          <a:cs typeface="Times New Roman"/>
                        </a:rPr>
                        <a:t>Науковий керівник</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891">
                <a:tc gridSpan="6">
                  <a:txBody>
                    <a:bodyPr/>
                    <a:lstStyle/>
                    <a:p>
                      <a:pPr algn="ctr">
                        <a:lnSpc>
                          <a:spcPct val="115000"/>
                        </a:lnSpc>
                        <a:spcAft>
                          <a:spcPts val="0"/>
                        </a:spcAft>
                      </a:pPr>
                      <a:r>
                        <a:rPr lang="uk-UA" sz="1200" b="1" dirty="0">
                          <a:effectLst/>
                          <a:latin typeface="Times New Roman"/>
                          <a:ea typeface="Times New Roman"/>
                          <a:cs typeface="Times New Roman"/>
                        </a:rPr>
                        <a:t>ВІДДІЛЕННЯ «ФІЛОСОФІЇ ТА СУСПІЛЬСТВОЗНАВСТВА» </a:t>
                      </a:r>
                      <a:endParaRPr lang="uk-UA" sz="1200" dirty="0">
                        <a:effectLst/>
                        <a:latin typeface="Times New Roman"/>
                        <a:ea typeface="Times New Roman"/>
                        <a:cs typeface="Times New Roman"/>
                      </a:endParaRP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891">
                <a:tc gridSpan="6">
                  <a:txBody>
                    <a:bodyPr/>
                    <a:lstStyle/>
                    <a:p>
                      <a:pPr algn="ctr">
                        <a:lnSpc>
                          <a:spcPct val="115000"/>
                        </a:lnSpc>
                        <a:spcAft>
                          <a:spcPts val="0"/>
                        </a:spcAft>
                      </a:pPr>
                      <a:r>
                        <a:rPr lang="uk-UA" sz="1200" b="1" i="1">
                          <a:effectLst/>
                          <a:latin typeface="Times New Roman"/>
                          <a:ea typeface="Times New Roman"/>
                          <a:cs typeface="Times New Roman"/>
                        </a:rPr>
                        <a:t>Секція «Журналістика»</a:t>
                      </a:r>
                      <a:endParaRPr lang="uk-UA" sz="1200">
                        <a:effectLst/>
                        <a:latin typeface="Times New Roman"/>
                        <a:ea typeface="Times New Roman"/>
                        <a:cs typeface="Times New Roman"/>
                      </a:endParaRP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1863">
                <a:tc>
                  <a:txBody>
                    <a:bodyPr/>
                    <a:lstStyle/>
                    <a:p>
                      <a:pPr algn="ctr">
                        <a:lnSpc>
                          <a:spcPct val="115000"/>
                        </a:lnSpc>
                        <a:spcAft>
                          <a:spcPts val="0"/>
                        </a:spcAft>
                      </a:pPr>
                      <a:r>
                        <a:rPr lang="uk-UA" sz="1100" dirty="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200" dirty="0">
                          <a:effectLst/>
                          <a:latin typeface="Times New Roman"/>
                          <a:ea typeface="Times New Roman"/>
                          <a:cs typeface="Times New Roman"/>
                        </a:rPr>
                        <a:t>Костюченко Назар</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dirty="0">
                          <a:effectLst/>
                          <a:latin typeface="Times New Roman"/>
                          <a:ea typeface="Times New Roman"/>
                          <a:cs typeface="Times New Roman"/>
                        </a:rPr>
                        <a:t>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a:effectLst/>
                          <a:latin typeface="Times New Roman"/>
                          <a:ea typeface="Times New Roman"/>
                          <a:cs typeface="Times New Roman"/>
                        </a:rPr>
                        <a:t>Кайдаш А.М.</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891">
                <a:tc gridSpan="6">
                  <a:txBody>
                    <a:bodyPr/>
                    <a:lstStyle/>
                    <a:p>
                      <a:pPr algn="ctr">
                        <a:lnSpc>
                          <a:spcPct val="115000"/>
                        </a:lnSpc>
                        <a:spcAft>
                          <a:spcPts val="0"/>
                        </a:spcAft>
                      </a:pPr>
                      <a:r>
                        <a:rPr lang="uk-UA" sz="1200" b="1" i="1" dirty="0">
                          <a:effectLst/>
                          <a:latin typeface="Times New Roman"/>
                          <a:ea typeface="Times New Roman"/>
                          <a:cs typeface="Times New Roman"/>
                        </a:rPr>
                        <a:t>Секція «Правознавство»</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 </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7254">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200">
                          <a:effectLst/>
                          <a:latin typeface="Times New Roman"/>
                          <a:ea typeface="Times New Roman"/>
                          <a:cs typeface="Times New Roman"/>
                        </a:rPr>
                        <a:t>Гриценко Анна</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err="1">
                          <a:effectLst/>
                          <a:latin typeface="Times New Roman"/>
                          <a:ea typeface="Times New Roman"/>
                          <a:cs typeface="Times New Roman"/>
                        </a:rPr>
                        <a:t>Дудченко</a:t>
                      </a:r>
                      <a:r>
                        <a:rPr lang="uk-UA" sz="1200" dirty="0">
                          <a:effectLst/>
                          <a:latin typeface="Times New Roman"/>
                          <a:ea typeface="Times New Roman"/>
                          <a:cs typeface="Times New Roman"/>
                        </a:rPr>
                        <a:t> О.С.</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891">
                <a:tc gridSpan="6">
                  <a:txBody>
                    <a:bodyPr/>
                    <a:lstStyle/>
                    <a:p>
                      <a:pPr algn="ctr">
                        <a:lnSpc>
                          <a:spcPct val="115000"/>
                        </a:lnSpc>
                        <a:spcAft>
                          <a:spcPts val="0"/>
                        </a:spcAft>
                      </a:pPr>
                      <a:r>
                        <a:rPr lang="uk-UA" sz="1200" b="1" i="1" dirty="0">
                          <a:effectLst/>
                          <a:latin typeface="Times New Roman"/>
                          <a:ea typeface="Times New Roman"/>
                          <a:cs typeface="Times New Roman"/>
                        </a:rPr>
                        <a:t>Секція «Теологія, релігієзнавство та історія релігії»</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 </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7152">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dirty="0">
                          <a:effectLst/>
                          <a:latin typeface="Times New Roman"/>
                          <a:ea typeface="Times New Roman"/>
                          <a:cs typeface="Times New Roman"/>
                        </a:rPr>
                        <a:t>Сак Валентина</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err="1">
                          <a:effectLst/>
                          <a:latin typeface="Times New Roman"/>
                          <a:ea typeface="Times New Roman"/>
                          <a:cs typeface="Times New Roman"/>
                        </a:rPr>
                        <a:t>Потапенко</a:t>
                      </a:r>
                      <a:r>
                        <a:rPr lang="uk-UA" sz="1200" dirty="0">
                          <a:effectLst/>
                          <a:latin typeface="Times New Roman"/>
                          <a:ea typeface="Times New Roman"/>
                          <a:cs typeface="Times New Roman"/>
                        </a:rPr>
                        <a:t> М.В.</a:t>
                      </a: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5783">
                <a:tc gridSpan="6">
                  <a:txBody>
                    <a:bodyPr/>
                    <a:lstStyle/>
                    <a:p>
                      <a:pPr algn="ctr">
                        <a:lnSpc>
                          <a:spcPct val="115000"/>
                        </a:lnSpc>
                        <a:spcAft>
                          <a:spcPts val="0"/>
                        </a:spcAft>
                      </a:pPr>
                      <a:r>
                        <a:rPr lang="uk-UA" sz="1200" b="1" dirty="0">
                          <a:effectLst/>
                          <a:latin typeface="Times New Roman"/>
                          <a:ea typeface="Times New Roman"/>
                          <a:cs typeface="Times New Roman"/>
                        </a:rPr>
                        <a:t>ВІДДІЛЕННЯ «ЛІТЕРАТУРОЗНАВСТВА,  ФОЛЬКЛОРИСТИКИ ТА </a:t>
                      </a:r>
                      <a:endParaRPr lang="uk-UA" sz="1200" dirty="0">
                        <a:effectLst/>
                        <a:latin typeface="Times New Roman"/>
                        <a:ea typeface="Times New Roman"/>
                        <a:cs typeface="Times New Roman"/>
                      </a:endParaRPr>
                    </a:p>
                    <a:p>
                      <a:pPr algn="ctr">
                        <a:lnSpc>
                          <a:spcPct val="115000"/>
                        </a:lnSpc>
                        <a:spcAft>
                          <a:spcPts val="0"/>
                        </a:spcAft>
                      </a:pPr>
                      <a:r>
                        <a:rPr lang="uk-UA" sz="1200" b="1" dirty="0">
                          <a:effectLst/>
                          <a:latin typeface="Times New Roman"/>
                          <a:ea typeface="Times New Roman"/>
                          <a:cs typeface="Times New Roman"/>
                        </a:rPr>
                        <a:t>МИСТЕЦТВОЗНАВСТВА»  </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891">
                <a:tc gridSpan="6">
                  <a:txBody>
                    <a:bodyPr/>
                    <a:lstStyle/>
                    <a:p>
                      <a:pPr algn="ctr">
                        <a:lnSpc>
                          <a:spcPct val="115000"/>
                        </a:lnSpc>
                        <a:spcAft>
                          <a:spcPts val="0"/>
                        </a:spcAft>
                      </a:pPr>
                      <a:r>
                        <a:rPr lang="uk-UA" sz="1200" b="1" i="1" dirty="0">
                          <a:effectLst/>
                          <a:latin typeface="Times New Roman"/>
                          <a:ea typeface="Times New Roman"/>
                          <a:cs typeface="Times New Roman"/>
                        </a:rPr>
                        <a:t>Секція «Українська література» </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dirty="0">
                          <a:effectLst/>
                          <a:latin typeface="Times New Roman"/>
                          <a:ea typeface="Times New Roman"/>
                          <a:cs typeface="Times New Roman"/>
                        </a:rPr>
                        <a:t> </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3526">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200" dirty="0">
                          <a:effectLst/>
                          <a:latin typeface="Times New Roman"/>
                          <a:ea typeface="Times New Roman"/>
                          <a:cs typeface="Times New Roman"/>
                        </a:rPr>
                        <a:t>Купа </a:t>
                      </a:r>
                      <a:r>
                        <a:rPr lang="ru-RU" sz="1200" dirty="0" err="1">
                          <a:effectLst/>
                          <a:latin typeface="Times New Roman"/>
                          <a:ea typeface="Times New Roman"/>
                          <a:cs typeface="Times New Roman"/>
                        </a:rPr>
                        <a:t>Дарина</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11 української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Бондаренко Ю.І.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891">
                <a:tc gridSpan="6">
                  <a:txBody>
                    <a:bodyPr/>
                    <a:lstStyle/>
                    <a:p>
                      <a:pPr algn="ctr">
                        <a:lnSpc>
                          <a:spcPct val="115000"/>
                        </a:lnSpc>
                        <a:spcAft>
                          <a:spcPts val="0"/>
                        </a:spcAft>
                      </a:pPr>
                      <a:r>
                        <a:rPr lang="uk-UA" sz="1200" b="1" i="1">
                          <a:effectLst/>
                          <a:latin typeface="Times New Roman"/>
                          <a:ea typeface="Times New Roman"/>
                          <a:cs typeface="Times New Roman"/>
                        </a:rPr>
                        <a:t>Секція «Фольклористика»</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 </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9262">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200" dirty="0">
                          <a:effectLst/>
                          <a:latin typeface="Times New Roman"/>
                          <a:ea typeface="Times New Roman"/>
                          <a:cs typeface="Times New Roman"/>
                        </a:rPr>
                        <a:t>Басиста Яна</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Бондаренко Ю.І.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7891">
                <a:tc gridSpan="6">
                  <a:txBody>
                    <a:bodyPr/>
                    <a:lstStyle/>
                    <a:p>
                      <a:pPr algn="ctr">
                        <a:lnSpc>
                          <a:spcPct val="115000"/>
                        </a:lnSpc>
                        <a:spcAft>
                          <a:spcPts val="0"/>
                        </a:spcAft>
                      </a:pPr>
                      <a:r>
                        <a:rPr lang="uk-UA" sz="1200" b="1">
                          <a:effectLst/>
                          <a:latin typeface="Times New Roman"/>
                          <a:ea typeface="Times New Roman"/>
                          <a:cs typeface="Times New Roman"/>
                        </a:rPr>
                        <a:t>ВІДДІЛЕННЯ  «МОВОЗНАВСТВА»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7891">
                <a:tc gridSpan="6">
                  <a:txBody>
                    <a:bodyPr/>
                    <a:lstStyle/>
                    <a:p>
                      <a:pPr algn="ctr">
                        <a:lnSpc>
                          <a:spcPct val="115000"/>
                        </a:lnSpc>
                        <a:spcAft>
                          <a:spcPts val="0"/>
                        </a:spcAft>
                      </a:pPr>
                      <a:r>
                        <a:rPr lang="uk-UA" sz="1200" b="1" i="1" dirty="0">
                          <a:effectLst/>
                          <a:latin typeface="Times New Roman"/>
                          <a:ea typeface="Times New Roman"/>
                          <a:cs typeface="Times New Roman"/>
                        </a:rPr>
                        <a:t>Секція «Українська мова»</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01094">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a:effectLst/>
                          <a:latin typeface="Times New Roman"/>
                          <a:ea typeface="Times New Roman"/>
                          <a:cs typeface="Times New Roman"/>
                        </a:rPr>
                        <a:t>Сидорчук Ольга</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uk-UA" sz="11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Бойко Н.І.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891">
                <a:tc gridSpan="6">
                  <a:txBody>
                    <a:bodyPr/>
                    <a:lstStyle/>
                    <a:p>
                      <a:pPr algn="ctr">
                        <a:lnSpc>
                          <a:spcPct val="115000"/>
                        </a:lnSpc>
                        <a:spcAft>
                          <a:spcPts val="0"/>
                        </a:spcAft>
                      </a:pPr>
                      <a:r>
                        <a:rPr lang="uk-UA" sz="1200" b="1" i="1">
                          <a:effectLst/>
                          <a:latin typeface="Times New Roman"/>
                          <a:ea typeface="Times New Roman"/>
                          <a:cs typeface="Times New Roman"/>
                        </a:rPr>
                        <a:t>Секція «Англійська мова»</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6968">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uk-UA" sz="1200" dirty="0" err="1">
                          <a:effectLst/>
                          <a:latin typeface="Times New Roman"/>
                          <a:ea typeface="Times New Roman"/>
                          <a:cs typeface="Times New Roman"/>
                        </a:rPr>
                        <a:t>Бородавко</a:t>
                      </a:r>
                      <a:r>
                        <a:rPr lang="uk-UA" sz="1200" dirty="0">
                          <a:effectLst/>
                          <a:latin typeface="Times New Roman"/>
                          <a:ea typeface="Times New Roman"/>
                          <a:cs typeface="Times New Roman"/>
                        </a:rPr>
                        <a:t> Марія</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Павлюк Л.М.</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7891">
                <a:tc gridSpan="6">
                  <a:txBody>
                    <a:bodyPr/>
                    <a:lstStyle/>
                    <a:p>
                      <a:pPr algn="ctr">
                        <a:lnSpc>
                          <a:spcPct val="115000"/>
                        </a:lnSpc>
                        <a:spcAft>
                          <a:spcPts val="0"/>
                        </a:spcAft>
                      </a:pPr>
                      <a:r>
                        <a:rPr lang="uk-UA" sz="1200" b="1" dirty="0">
                          <a:effectLst/>
                          <a:latin typeface="Times New Roman"/>
                          <a:ea typeface="Times New Roman"/>
                          <a:cs typeface="Times New Roman"/>
                        </a:rPr>
                        <a:t>ВІДДІЛЕННЯ  «ТЕХНІЧНІ  НАУКИ» </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7891">
                <a:tc gridSpan="6">
                  <a:txBody>
                    <a:bodyPr/>
                    <a:lstStyle/>
                    <a:p>
                      <a:pPr algn="ctr">
                        <a:lnSpc>
                          <a:spcPct val="115000"/>
                        </a:lnSpc>
                        <a:spcAft>
                          <a:spcPts val="0"/>
                        </a:spcAft>
                      </a:pPr>
                      <a:r>
                        <a:rPr lang="uk-UA" sz="1200" b="1" i="1">
                          <a:effectLst/>
                          <a:latin typeface="Times New Roman"/>
                          <a:ea typeface="Times New Roman"/>
                          <a:cs typeface="Times New Roman"/>
                        </a:rPr>
                        <a:t>Секція «Технологічні процеси та перспективні технології»</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90492">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dirty="0">
                          <a:effectLst/>
                          <a:latin typeface="Times New Roman"/>
                          <a:ea typeface="Times New Roman"/>
                          <a:cs typeface="Times New Roman"/>
                        </a:rPr>
                        <a:t>Полянський Богдан</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11 клас математичного профілю</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err="1">
                          <a:effectLst/>
                          <a:latin typeface="Times New Roman"/>
                          <a:ea typeface="Times New Roman"/>
                          <a:cs typeface="Times New Roman"/>
                        </a:rPr>
                        <a:t>Кнорозок</a:t>
                      </a:r>
                      <a:r>
                        <a:rPr lang="uk-UA" sz="1200" dirty="0">
                          <a:effectLst/>
                          <a:latin typeface="Times New Roman"/>
                          <a:ea typeface="Times New Roman"/>
                          <a:cs typeface="Times New Roman"/>
                        </a:rPr>
                        <a:t> Л.М.</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37891">
                <a:tc gridSpan="6">
                  <a:txBody>
                    <a:bodyPr/>
                    <a:lstStyle/>
                    <a:p>
                      <a:pPr algn="ctr">
                        <a:lnSpc>
                          <a:spcPct val="115000"/>
                        </a:lnSpc>
                        <a:spcAft>
                          <a:spcPts val="0"/>
                        </a:spcAft>
                      </a:pPr>
                      <a:r>
                        <a:rPr lang="uk-UA" sz="1200" b="1" dirty="0">
                          <a:effectLst/>
                          <a:latin typeface="Times New Roman"/>
                          <a:ea typeface="Times New Roman"/>
                          <a:cs typeface="Times New Roman"/>
                        </a:rPr>
                        <a:t>ВІДДІЛЕННЯ «ХІМІЇ ТА БІОЛОГІЇ» </a:t>
                      </a:r>
                      <a:endParaRPr lang="uk-UA" sz="1200" dirty="0">
                        <a:effectLst/>
                        <a:latin typeface="Times New Roman"/>
                        <a:ea typeface="Times New Roman"/>
                        <a:cs typeface="Times New Roman"/>
                      </a:endParaRP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dirty="0">
                          <a:effectLst/>
                          <a:latin typeface="Times New Roman"/>
                          <a:ea typeface="Times New Roman"/>
                          <a:cs typeface="Times New Roman"/>
                        </a:rPr>
                        <a:t> </a:t>
                      </a:r>
                      <a:endParaRPr lang="uk-UA" sz="1200" dirty="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37891">
                <a:tc gridSpan="6">
                  <a:txBody>
                    <a:bodyPr/>
                    <a:lstStyle/>
                    <a:p>
                      <a:pPr algn="ctr">
                        <a:lnSpc>
                          <a:spcPct val="115000"/>
                        </a:lnSpc>
                        <a:spcAft>
                          <a:spcPts val="0"/>
                        </a:spcAft>
                      </a:pPr>
                      <a:r>
                        <a:rPr lang="uk-UA" sz="1200" b="1" i="1" dirty="0">
                          <a:effectLst/>
                          <a:latin typeface="Times New Roman"/>
                          <a:ea typeface="Times New Roman"/>
                          <a:cs typeface="Times New Roman"/>
                        </a:rPr>
                        <a:t>Секція «Валеологія»</a:t>
                      </a:r>
                      <a:endParaRPr lang="uk-UA" sz="1200" dirty="0">
                        <a:effectLst/>
                        <a:latin typeface="Times New Roman"/>
                        <a:ea typeface="Times New Roman"/>
                        <a:cs typeface="Times New Roman"/>
                      </a:endParaRPr>
                    </a:p>
                  </a:txBody>
                  <a:tcPr marL="8713" marR="8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b="1" i="1">
                          <a:effectLst/>
                          <a:latin typeface="Times New Roman"/>
                          <a:ea typeface="Times New Roman"/>
                          <a:cs typeface="Times New Roman"/>
                        </a:rPr>
                        <a:t> </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90492">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dirty="0">
                          <a:effectLst/>
                          <a:latin typeface="Times New Roman"/>
                          <a:ea typeface="Times New Roman"/>
                          <a:cs typeface="Times New Roman"/>
                        </a:rPr>
                        <a:t>Гриб Анна</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a:effectLst/>
                          <a:latin typeface="Times New Roman"/>
                          <a:ea typeface="Times New Roman"/>
                          <a:cs typeface="Times New Roman"/>
                        </a:rPr>
                        <a:t>11 клас іноземної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Кузьменко Л.П.</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37891">
                <a:tc gridSpan="6">
                  <a:txBody>
                    <a:bodyPr/>
                    <a:lstStyle/>
                    <a:p>
                      <a:pPr algn="ctr">
                        <a:lnSpc>
                          <a:spcPct val="115000"/>
                        </a:lnSpc>
                        <a:spcAft>
                          <a:spcPts val="0"/>
                        </a:spcAft>
                      </a:pPr>
                      <a:r>
                        <a:rPr lang="uk-UA" sz="1200" b="1" i="1">
                          <a:effectLst/>
                          <a:latin typeface="Times New Roman"/>
                          <a:ea typeface="Times New Roman"/>
                          <a:cs typeface="Times New Roman"/>
                        </a:rPr>
                        <a:t>Секція «Психологія»</a:t>
                      </a:r>
                      <a:endParaRPr lang="uk-UA" sz="1200">
                        <a:effectLst/>
                        <a:latin typeface="Times New Roman"/>
                        <a:ea typeface="Times New Roman"/>
                        <a:cs typeface="Times New Roman"/>
                      </a:endParaRP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200" dirty="0">
                          <a:effectLst/>
                          <a:latin typeface="Times New Roman"/>
                          <a:ea typeface="Times New Roman"/>
                          <a:cs typeface="Times New Roman"/>
                        </a:rPr>
                        <a:t> </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39262">
                <a:tc>
                  <a:txBody>
                    <a:bodyPr/>
                    <a:lstStyle/>
                    <a:p>
                      <a:pPr algn="ctr">
                        <a:lnSpc>
                          <a:spcPct val="115000"/>
                        </a:lnSpc>
                        <a:spcAft>
                          <a:spcPts val="0"/>
                        </a:spcAft>
                      </a:pPr>
                      <a:r>
                        <a:rPr lang="uk-UA" sz="1100">
                          <a:effectLst/>
                          <a:latin typeface="Times New Roman"/>
                          <a:ea typeface="Times New Roman"/>
                          <a:cs typeface="Times New Roman"/>
                        </a:rPr>
                        <a:t>1</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dirty="0">
                          <a:effectLst/>
                          <a:latin typeface="Times New Roman"/>
                          <a:ea typeface="Times New Roman"/>
                          <a:cs typeface="Times New Roman"/>
                        </a:rPr>
                        <a:t> Стрижак Вероніка</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nSpc>
                          <a:spcPct val="115000"/>
                        </a:lnSpc>
                        <a:spcAft>
                          <a:spcPts val="0"/>
                        </a:spcAft>
                      </a:pPr>
                      <a:r>
                        <a:rPr lang="uk-UA" sz="1200">
                          <a:effectLst/>
                          <a:latin typeface="Times New Roman"/>
                          <a:ea typeface="Times New Roman"/>
                          <a:cs typeface="Times New Roman"/>
                        </a:rPr>
                        <a:t>11 української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rowSpan="2">
                  <a:txBody>
                    <a:bodyPr/>
                    <a:lstStyle/>
                    <a:p>
                      <a:pPr algn="ctr">
                        <a:lnSpc>
                          <a:spcPct val="115000"/>
                        </a:lnSpc>
                        <a:spcAft>
                          <a:spcPts val="0"/>
                        </a:spcAft>
                      </a:pPr>
                      <a:r>
                        <a:rPr lang="uk-UA" sz="1200" dirty="0">
                          <a:effectLst/>
                          <a:latin typeface="Times New Roman"/>
                          <a:ea typeface="Times New Roman"/>
                          <a:cs typeface="Times New Roman"/>
                        </a:rPr>
                        <a:t>Горянська А.М.</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44016">
                <a:tc>
                  <a:txBody>
                    <a:bodyPr/>
                    <a:lstStyle/>
                    <a:p>
                      <a:pPr algn="ctr">
                        <a:lnSpc>
                          <a:spcPct val="115000"/>
                        </a:lnSpc>
                        <a:spcAft>
                          <a:spcPts val="0"/>
                        </a:spcAft>
                      </a:pPr>
                      <a:r>
                        <a:rPr lang="uk-UA" sz="1100">
                          <a:effectLst/>
                          <a:latin typeface="Times New Roman"/>
                          <a:ea typeface="Times New Roman"/>
                          <a:cs typeface="Times New Roman"/>
                        </a:rPr>
                        <a:t>2</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uk-UA" sz="1200">
                          <a:effectLst/>
                          <a:latin typeface="Times New Roman"/>
                          <a:ea typeface="Times New Roman"/>
                          <a:cs typeface="Times New Roman"/>
                        </a:rPr>
                        <a:t>Карась Аліна</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nSpc>
                          <a:spcPct val="115000"/>
                        </a:lnSpc>
                        <a:spcAft>
                          <a:spcPts val="0"/>
                        </a:spcAft>
                      </a:pPr>
                      <a:r>
                        <a:rPr lang="uk-UA" sz="1200" dirty="0">
                          <a:effectLst/>
                          <a:latin typeface="Times New Roman"/>
                          <a:ea typeface="Times New Roman"/>
                          <a:cs typeface="Times New Roman"/>
                        </a:rPr>
                        <a:t>11 української філології</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uk-UA" sz="1200" dirty="0">
                          <a:effectLst/>
                          <a:latin typeface="Times New Roman"/>
                          <a:ea typeface="Times New Roman"/>
                          <a:cs typeface="Times New Roman"/>
                        </a:rPr>
                        <a:t>ІІІ</a:t>
                      </a:r>
                    </a:p>
                  </a:txBody>
                  <a:tcPr marL="8713" marR="8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vMerge="1">
                  <a:txBody>
                    <a:bodyPr/>
                    <a:lstStyle/>
                    <a:p>
                      <a:endParaRPr lang="uk-UA"/>
                    </a:p>
                  </a:txBody>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30541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091608" y="5263110"/>
            <a:ext cx="4896544" cy="1200329"/>
          </a:xfrm>
          <a:prstGeom prst="rect">
            <a:avLst/>
          </a:prstGeom>
        </p:spPr>
        <p:txBody>
          <a:bodyPr wrap="square">
            <a:spAutoFit/>
          </a:bodyPr>
          <a:lstStyle/>
          <a:p>
            <a:pPr algn="ctr">
              <a:defRPr/>
            </a:pPr>
            <a:r>
              <a:rPr lang="uk-UA" altLang="uk-UA" sz="2400" b="1" dirty="0">
                <a:solidFill>
                  <a:schemeClr val="tx2">
                    <a:lumMod val="75000"/>
                  </a:schemeClr>
                </a:solidFill>
                <a:latin typeface="Times New Roman" pitchFamily="18" charset="0"/>
                <a:cs typeface="Times New Roman" pitchFamily="18" charset="0"/>
              </a:rPr>
              <a:t>Х</a:t>
            </a:r>
            <a:r>
              <a:rPr lang="en-US" altLang="uk-UA" sz="2400" b="1" dirty="0">
                <a:solidFill>
                  <a:schemeClr val="tx2">
                    <a:lumMod val="75000"/>
                  </a:schemeClr>
                </a:solidFill>
                <a:latin typeface="Times New Roman" pitchFamily="18" charset="0"/>
                <a:cs typeface="Times New Roman" pitchFamily="18" charset="0"/>
              </a:rPr>
              <a:t>V</a:t>
            </a:r>
            <a:r>
              <a:rPr lang="uk-UA" altLang="uk-UA" sz="2400" b="1" dirty="0">
                <a:solidFill>
                  <a:schemeClr val="tx2">
                    <a:lumMod val="75000"/>
                  </a:schemeClr>
                </a:solidFill>
                <a:latin typeface="Times New Roman" pitchFamily="18" charset="0"/>
                <a:cs typeface="Times New Roman" pitchFamily="18" charset="0"/>
              </a:rPr>
              <a:t>І Регіональний конкурс учнівської творчості “СТЕЖКА ДО ШЕВЧЕНКА” (дистанційно)</a:t>
            </a:r>
            <a:endParaRPr lang="ru-RU" altLang="uk-UA" sz="2400" b="1" dirty="0">
              <a:solidFill>
                <a:schemeClr val="tx2">
                  <a:lumMod val="75000"/>
                </a:schemeClr>
              </a:solidFill>
              <a:latin typeface="Times New Roman" pitchFamily="18" charset="0"/>
              <a:cs typeface="Times New Roman" pitchFamily="18" charset="0"/>
            </a:endParaRPr>
          </a:p>
        </p:txBody>
      </p:sp>
      <p:pic>
        <p:nvPicPr>
          <p:cNvPr id="4" name="Picture 4" descr="C:\Users\Сліпак\Downloads\зображення_viber_2020-06-02_14-15-3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8362" y="652926"/>
            <a:ext cx="3238852" cy="4607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5711520" y="6300350"/>
            <a:ext cx="1524776" cy="369332"/>
          </a:xfrm>
          <a:prstGeom prst="rect">
            <a:avLst/>
          </a:prstGeom>
        </p:spPr>
        <p:txBody>
          <a:bodyPr wrap="none">
            <a:spAutoFit/>
          </a:bodyPr>
          <a:lstStyle/>
          <a:p>
            <a:r>
              <a:rPr lang="uk-UA" b="1" dirty="0">
                <a:latin typeface="Times New Roman" pitchFamily="18" charset="0"/>
                <a:cs typeface="Times New Roman" pitchFamily="18" charset="0"/>
              </a:rPr>
              <a:t>49 учасників</a:t>
            </a:r>
          </a:p>
        </p:txBody>
      </p:sp>
      <p:sp>
        <p:nvSpPr>
          <p:cNvPr id="5" name="AutoShape 2" descr="https://nizhen.com.ua/uploads/images/8_3.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260" t="5987" r="6743"/>
          <a:stretch/>
        </p:blipFill>
        <p:spPr bwMode="auto">
          <a:xfrm>
            <a:off x="2469358" y="904649"/>
            <a:ext cx="667464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Сліпак\Downloads\журі.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373" y="3789040"/>
            <a:ext cx="4061005" cy="3045754"/>
          </a:xfrm>
          <a:prstGeom prst="rect">
            <a:avLst/>
          </a:prstGeom>
          <a:noFill/>
          <a:extLst>
            <a:ext uri="{909E8E84-426E-40DD-AFC4-6F175D3DCCD1}">
              <a14:hiddenFill xmlns:a14="http://schemas.microsoft.com/office/drawing/2010/main">
                <a:solidFill>
                  <a:srgbClr val="FFFFFF"/>
                </a:solidFill>
              </a14:hiddenFill>
            </a:ext>
          </a:extLst>
        </p:spPr>
      </p:pic>
      <p:sp>
        <p:nvSpPr>
          <p:cNvPr id="9" name="Підзаголовок 2"/>
          <p:cNvSpPr txBox="1">
            <a:spLocks/>
          </p:cNvSpPr>
          <p:nvPr/>
        </p:nvSpPr>
        <p:spPr>
          <a:xfrm>
            <a:off x="214282" y="160338"/>
            <a:ext cx="8929718" cy="1224136"/>
          </a:xfrm>
          <a:prstGeom prst="rect">
            <a:avLst/>
          </a:prstGeom>
        </p:spPr>
        <p:txBody>
          <a:bodyPr>
            <a:normAutofit/>
          </a:bodyPr>
          <a:lstStyle/>
          <a:p>
            <a:pPr marL="342900" marR="0" lvl="0" indent="-342900" algn="ctr" defTabSz="914400" rtl="0" eaLnBrk="0" fontAlgn="base" latinLnBrk="0" hangingPunct="0">
              <a:lnSpc>
                <a:spcPct val="100000"/>
              </a:lnSpc>
              <a:spcBef>
                <a:spcPct val="0"/>
              </a:spcBef>
              <a:spcAft>
                <a:spcPct val="0"/>
              </a:spcAft>
              <a:buClrTx/>
              <a:buSzTx/>
              <a:tabLst/>
              <a:defRPr/>
            </a:pPr>
            <a:r>
              <a:rPr kumimoji="0" lang="uk-UA" altLang="uk-UA" sz="24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ЛІЦЕЙСЬКЕ НАУКОВЕ ТОВАРИСТВО ЮНИХ ФІЛОЛОГІВ</a:t>
            </a:r>
          </a:p>
        </p:txBody>
      </p:sp>
    </p:spTree>
    <p:extLst>
      <p:ext uri="{BB962C8B-B14F-4D97-AF65-F5344CB8AC3E}">
        <p14:creationId xmlns:p14="http://schemas.microsoft.com/office/powerpoint/2010/main" val="189822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6156176" y="188640"/>
            <a:ext cx="2808312"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uk-UA" sz="3200" b="1" strike="noStrike" spc="-1" dirty="0">
                <a:solidFill>
                  <a:srgbClr val="4B3E21"/>
                </a:solidFill>
                <a:uFill>
                  <a:solidFill>
                    <a:srgbClr val="FFFFFF"/>
                  </a:solidFill>
                </a:uFill>
                <a:latin typeface="Times New Roman"/>
                <a:ea typeface="DejaVu Sans"/>
              </a:rPr>
              <a:t>Предметні тижні</a:t>
            </a:r>
            <a:endParaRPr lang="uk-UA" sz="1800" b="1" strike="noStrike" spc="-1" dirty="0">
              <a:solidFill>
                <a:srgbClr val="000000"/>
              </a:solidFill>
              <a:uFill>
                <a:solidFill>
                  <a:srgbClr val="FFFFFF"/>
                </a:solidFill>
              </a:uFill>
              <a:latin typeface="Arial"/>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020" y="18316"/>
            <a:ext cx="5788325" cy="485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020" y="4873724"/>
            <a:ext cx="6443064" cy="156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6713" y="2204864"/>
            <a:ext cx="4457775" cy="281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48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3852189" y="0"/>
            <a:ext cx="5256585" cy="5754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3200" b="1" spc="-1" dirty="0" err="1">
                <a:solidFill>
                  <a:srgbClr val="5F4A31"/>
                </a:solidFill>
                <a:uFill>
                  <a:solidFill>
                    <a:srgbClr val="FFFFFF"/>
                  </a:solidFill>
                </a:uFill>
                <a:latin typeface="Times New Roman"/>
              </a:rPr>
              <a:t>Виховна</a:t>
            </a:r>
            <a:r>
              <a:rPr lang="ru-RU" sz="3200" b="1" spc="-1" dirty="0">
                <a:solidFill>
                  <a:srgbClr val="5F4A31"/>
                </a:solidFill>
                <a:uFill>
                  <a:solidFill>
                    <a:srgbClr val="FFFFFF"/>
                  </a:solidFill>
                </a:uFill>
                <a:latin typeface="Times New Roman"/>
              </a:rPr>
              <a:t> робота в </a:t>
            </a:r>
            <a:r>
              <a:rPr lang="ru-RU" sz="3200" b="1" spc="-1" dirty="0" err="1">
                <a:solidFill>
                  <a:srgbClr val="5F4A31"/>
                </a:solidFill>
                <a:uFill>
                  <a:solidFill>
                    <a:srgbClr val="FFFFFF"/>
                  </a:solidFill>
                </a:uFill>
                <a:latin typeface="Times New Roman"/>
              </a:rPr>
              <a:t>ліцеї</a:t>
            </a:r>
            <a:endParaRPr lang="ru-RU" spc="-1" dirty="0">
              <a:solidFill>
                <a:srgbClr val="000000"/>
              </a:solidFill>
              <a:uFill>
                <a:solidFill>
                  <a:srgbClr val="FFFFFF"/>
                </a:solidFill>
              </a:uFill>
            </a:endParaRPr>
          </a:p>
          <a:p>
            <a:pPr algn="just"/>
            <a:endParaRPr lang="ru-RU" spc="-1" dirty="0">
              <a:solidFill>
                <a:srgbClr val="000000"/>
              </a:solidFill>
              <a:uFill>
                <a:solidFill>
                  <a:srgbClr val="FFFFFF"/>
                </a:solidFill>
              </a:uFill>
            </a:endParaRPr>
          </a:p>
        </p:txBody>
      </p:sp>
      <p:sp>
        <p:nvSpPr>
          <p:cNvPr id="206" name="CustomShape 2"/>
          <p:cNvSpPr/>
          <p:nvPr/>
        </p:nvSpPr>
        <p:spPr>
          <a:xfrm>
            <a:off x="5169387" y="692696"/>
            <a:ext cx="3785400" cy="20457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b="1" spc="-1" dirty="0">
                <a:solidFill>
                  <a:srgbClr val="4B2103"/>
                </a:solidFill>
                <a:uFill>
                  <a:solidFill>
                    <a:srgbClr val="FFFFFF"/>
                  </a:solidFill>
                </a:uFill>
                <a:latin typeface="Times New Roman"/>
              </a:rPr>
              <a:t>ХУДОЖНЬО-ЕСТЕТИЧНЕ ВИХОВАННЯ</a:t>
            </a:r>
            <a:endParaRPr lang="ru-RU" spc="-1" dirty="0">
              <a:solidFill>
                <a:srgbClr val="000000"/>
              </a:solidFill>
              <a:uFill>
                <a:solidFill>
                  <a:srgbClr val="FFFFFF"/>
                </a:solidFill>
              </a:uFill>
            </a:endParaRPr>
          </a:p>
          <a:p>
            <a:pPr algn="just"/>
            <a:r>
              <a:rPr lang="ru-RU" sz="1600" spc="-1" dirty="0">
                <a:solidFill>
                  <a:srgbClr val="4B2103"/>
                </a:solidFill>
                <a:uFill>
                  <a:solidFill>
                    <a:srgbClr val="FFFFFF"/>
                  </a:solidFill>
                </a:uFill>
                <a:latin typeface="Times New Roman"/>
              </a:rPr>
              <a:t>-     </a:t>
            </a:r>
            <a:r>
              <a:rPr lang="ru-RU" sz="2000" spc="-1" dirty="0">
                <a:solidFill>
                  <a:srgbClr val="4B2103"/>
                </a:solidFill>
                <a:uFill>
                  <a:solidFill>
                    <a:srgbClr val="FFFFFF"/>
                  </a:solidFill>
                </a:uFill>
                <a:latin typeface="Times New Roman"/>
              </a:rPr>
              <a:t>Свято </a:t>
            </a:r>
            <a:r>
              <a:rPr lang="ru-RU" sz="2000" spc="-1" dirty="0" err="1">
                <a:solidFill>
                  <a:srgbClr val="4B2103"/>
                </a:solidFill>
                <a:uFill>
                  <a:solidFill>
                    <a:srgbClr val="FFFFFF"/>
                  </a:solidFill>
                </a:uFill>
                <a:latin typeface="Times New Roman"/>
              </a:rPr>
              <a:t>Першого</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дзвоника</a:t>
            </a:r>
            <a:r>
              <a:rPr lang="ru-RU" sz="2000" spc="-1" dirty="0">
                <a:solidFill>
                  <a:srgbClr val="4B2103"/>
                </a:solidFill>
                <a:uFill>
                  <a:solidFill>
                    <a:srgbClr val="FFFFFF"/>
                  </a:solidFill>
                </a:uFill>
                <a:latin typeface="Times New Roman"/>
              </a:rPr>
              <a:t>;</a:t>
            </a:r>
            <a:endParaRPr lang="ru-RU" sz="2000" spc="-1" dirty="0">
              <a:solidFill>
                <a:srgbClr val="000000"/>
              </a:solidFill>
              <a:uFill>
                <a:solidFill>
                  <a:srgbClr val="FFFFFF"/>
                </a:solidFill>
              </a:uFill>
            </a:endParaRPr>
          </a:p>
          <a:p>
            <a:pPr algn="just"/>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Вечори</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знайомств</a:t>
            </a:r>
            <a:r>
              <a:rPr lang="ru-RU" sz="2000" spc="-1" dirty="0">
                <a:solidFill>
                  <a:srgbClr val="4B2103"/>
                </a:solidFill>
                <a:uFill>
                  <a:solidFill>
                    <a:srgbClr val="FFFFFF"/>
                  </a:solidFill>
                </a:uFill>
                <a:latin typeface="Times New Roman"/>
              </a:rPr>
              <a:t>; </a:t>
            </a:r>
            <a:endParaRPr lang="ru-RU" sz="2000" spc="-1" dirty="0">
              <a:solidFill>
                <a:srgbClr val="000000"/>
              </a:solidFill>
              <a:uFill>
                <a:solidFill>
                  <a:srgbClr val="FFFFFF"/>
                </a:solidFill>
              </a:uFill>
            </a:endParaRPr>
          </a:p>
          <a:p>
            <a:pPr marL="342900" indent="-342900" algn="just">
              <a:buFontTx/>
              <a:buChar char="-"/>
            </a:pPr>
            <a:r>
              <a:rPr lang="ru-RU" sz="2000" spc="-1" dirty="0">
                <a:solidFill>
                  <a:srgbClr val="4B2103"/>
                </a:solidFill>
                <a:uFill>
                  <a:solidFill>
                    <a:srgbClr val="FFFFFF"/>
                  </a:solidFill>
                </a:uFill>
                <a:latin typeface="Times New Roman"/>
              </a:rPr>
              <a:t>День </a:t>
            </a:r>
            <a:r>
              <a:rPr lang="ru-RU" sz="2000" spc="-1" dirty="0" err="1">
                <a:solidFill>
                  <a:srgbClr val="4B2103"/>
                </a:solidFill>
                <a:uFill>
                  <a:solidFill>
                    <a:srgbClr val="FFFFFF"/>
                  </a:solidFill>
                </a:uFill>
                <a:latin typeface="Times New Roman"/>
              </a:rPr>
              <a:t>самоврядування</a:t>
            </a:r>
            <a:endParaRPr lang="ru-RU" sz="2000" spc="-1" dirty="0">
              <a:solidFill>
                <a:srgbClr val="4B2103"/>
              </a:solidFill>
              <a:uFill>
                <a:solidFill>
                  <a:srgbClr val="FFFFFF"/>
                </a:solidFill>
              </a:uFill>
              <a:latin typeface="Times New Roman"/>
            </a:endParaRPr>
          </a:p>
          <a:p>
            <a:pPr marL="342900" lvl="0" indent="-342900" algn="just">
              <a:buFontTx/>
              <a:buChar char="-"/>
            </a:pPr>
            <a:r>
              <a:rPr lang="uk-UA" sz="2000" dirty="0">
                <a:solidFill>
                  <a:schemeClr val="accent2">
                    <a:lumMod val="50000"/>
                  </a:schemeClr>
                </a:solidFill>
                <a:latin typeface="Times New Roman" pitchFamily="18" charset="0"/>
                <a:cs typeface="Times New Roman" pitchFamily="18" charset="0"/>
              </a:rPr>
              <a:t>Новорічний </a:t>
            </a:r>
            <a:r>
              <a:rPr lang="uk-UA" sz="2000" dirty="0" err="1">
                <a:solidFill>
                  <a:schemeClr val="accent2">
                    <a:lumMod val="50000"/>
                  </a:schemeClr>
                </a:solidFill>
                <a:latin typeface="Times New Roman" pitchFamily="18" charset="0"/>
                <a:cs typeface="Times New Roman" pitchFamily="18" charset="0"/>
              </a:rPr>
              <a:t>квест</a:t>
            </a:r>
            <a:r>
              <a:rPr lang="uk-UA" sz="2000" dirty="0">
                <a:solidFill>
                  <a:schemeClr val="accent2">
                    <a:lumMod val="50000"/>
                  </a:schemeClr>
                </a:solidFill>
                <a:latin typeface="Times New Roman" pitchFamily="18" charset="0"/>
                <a:cs typeface="Times New Roman" pitchFamily="18" charset="0"/>
              </a:rPr>
              <a:t>;</a:t>
            </a:r>
          </a:p>
          <a:p>
            <a:pPr marL="342900" lvl="0" indent="-342900" algn="just">
              <a:buFontTx/>
              <a:buChar char="-"/>
            </a:pPr>
            <a:r>
              <a:rPr lang="uk-UA" sz="2000" dirty="0">
                <a:solidFill>
                  <a:schemeClr val="accent2">
                    <a:lumMod val="50000"/>
                  </a:schemeClr>
                </a:solidFill>
                <a:latin typeface="Times New Roman" pitchFamily="18" charset="0"/>
                <a:cs typeface="Times New Roman" pitchFamily="18" charset="0"/>
              </a:rPr>
              <a:t>Конкурс «Міс ліцею»</a:t>
            </a:r>
          </a:p>
          <a:p>
            <a:pPr marL="285750" lvl="0" indent="-285750" algn="just">
              <a:buFontTx/>
              <a:buChar char="-"/>
            </a:pPr>
            <a:r>
              <a:rPr lang="uk-UA" sz="2000" dirty="0">
                <a:solidFill>
                  <a:srgbClr val="964305">
                    <a:lumMod val="50000"/>
                  </a:srgbClr>
                </a:solidFill>
                <a:latin typeface="Times New Roman" pitchFamily="18" charset="0"/>
                <a:cs typeface="Times New Roman" pitchFamily="18" charset="0"/>
              </a:rPr>
              <a:t>Свято зустрічі випускників (</a:t>
            </a:r>
            <a:r>
              <a:rPr lang="uk-UA" sz="2000" dirty="0" err="1">
                <a:solidFill>
                  <a:srgbClr val="964305">
                    <a:lumMod val="50000"/>
                  </a:srgbClr>
                </a:solidFill>
                <a:latin typeface="Times New Roman" pitchFamily="18" charset="0"/>
                <a:cs typeface="Times New Roman" pitchFamily="18" charset="0"/>
              </a:rPr>
              <a:t>онлайн</a:t>
            </a:r>
            <a:r>
              <a:rPr lang="uk-UA" sz="2000" dirty="0">
                <a:solidFill>
                  <a:srgbClr val="964305">
                    <a:lumMod val="50000"/>
                  </a:srgbClr>
                </a:solidFill>
                <a:latin typeface="Times New Roman" pitchFamily="18" charset="0"/>
                <a:cs typeface="Times New Roman" pitchFamily="18" charset="0"/>
              </a:rPr>
              <a:t>);</a:t>
            </a:r>
          </a:p>
          <a:p>
            <a:pPr marL="285750" lvl="0" indent="-285750" algn="just">
              <a:buFontTx/>
              <a:buChar char="-"/>
            </a:pPr>
            <a:r>
              <a:rPr lang="uk-UA" sz="2000" dirty="0">
                <a:solidFill>
                  <a:srgbClr val="964305">
                    <a:lumMod val="50000"/>
                  </a:srgbClr>
                </a:solidFill>
                <a:latin typeface="Times New Roman" pitchFamily="18" charset="0"/>
                <a:cs typeface="Times New Roman" pitchFamily="18" charset="0"/>
              </a:rPr>
              <a:t>Гостьовий день (</a:t>
            </a:r>
            <a:r>
              <a:rPr lang="uk-UA" sz="2000" dirty="0" err="1">
                <a:solidFill>
                  <a:srgbClr val="964305">
                    <a:lumMod val="50000"/>
                  </a:srgbClr>
                </a:solidFill>
                <a:latin typeface="Times New Roman" pitchFamily="18" charset="0"/>
                <a:cs typeface="Times New Roman" pitchFamily="18" charset="0"/>
              </a:rPr>
              <a:t>онлайн</a:t>
            </a:r>
            <a:r>
              <a:rPr lang="uk-UA" sz="2000" dirty="0">
                <a:solidFill>
                  <a:srgbClr val="964305">
                    <a:lumMod val="50000"/>
                  </a:srgbClr>
                </a:solidFill>
                <a:latin typeface="Times New Roman" pitchFamily="18" charset="0"/>
                <a:cs typeface="Times New Roman" pitchFamily="18" charset="0"/>
              </a:rPr>
              <a:t>);</a:t>
            </a:r>
          </a:p>
          <a:p>
            <a:pPr marL="285750" lvl="0" indent="-285750" algn="just">
              <a:buFontTx/>
              <a:buChar char="-"/>
            </a:pPr>
            <a:r>
              <a:rPr lang="uk-UA" sz="2000" dirty="0">
                <a:solidFill>
                  <a:srgbClr val="964305">
                    <a:lumMod val="50000"/>
                  </a:srgbClr>
                </a:solidFill>
                <a:latin typeface="Times New Roman" pitchFamily="18" charset="0"/>
                <a:cs typeface="Times New Roman" pitchFamily="18" charset="0"/>
              </a:rPr>
              <a:t>Свято Останнього дзвоника </a:t>
            </a:r>
          </a:p>
          <a:p>
            <a:pPr marL="285750" indent="-285750" algn="just">
              <a:buFontTx/>
              <a:buChar char="-"/>
            </a:pPr>
            <a:endParaRPr lang="ru-RU" spc="-1" dirty="0">
              <a:solidFill>
                <a:srgbClr val="000000"/>
              </a:solidFill>
              <a:uFill>
                <a:solidFill>
                  <a:srgbClr val="FFFFFF"/>
                </a:solidFill>
              </a:uFill>
            </a:endParaRPr>
          </a:p>
          <a:p>
            <a:pPr algn="just"/>
            <a:r>
              <a:rPr lang="ru-RU" sz="2000" spc="-1" dirty="0">
                <a:solidFill>
                  <a:srgbClr val="4B2103"/>
                </a:solidFill>
                <a:uFill>
                  <a:solidFill>
                    <a:srgbClr val="FFFFFF"/>
                  </a:solidFill>
                </a:uFill>
                <a:latin typeface="Times New Roman"/>
              </a:rPr>
              <a:t> </a:t>
            </a:r>
            <a:endParaRPr lang="ru-RU" spc="-1" dirty="0">
              <a:solidFill>
                <a:srgbClr val="000000"/>
              </a:solidFill>
              <a:uFill>
                <a:solidFill>
                  <a:srgbClr val="FFFFFF"/>
                </a:solidFill>
              </a:uFill>
            </a:endParaRPr>
          </a:p>
        </p:txBody>
      </p:sp>
      <p:pic>
        <p:nvPicPr>
          <p:cNvPr id="409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13064" y="4005064"/>
            <a:ext cx="3682923" cy="223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08" y="3475885"/>
            <a:ext cx="5135896" cy="30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431" y="537745"/>
            <a:ext cx="4269849" cy="286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7684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1115616" y="188640"/>
            <a:ext cx="7498080" cy="785818"/>
          </a:xfrm>
          <a:prstGeom prst="rect">
            <a:avLst/>
          </a:prstGeom>
        </p:spPr>
        <p:txBody>
          <a:bodyPr>
            <a:noAutofit/>
          </a:bodyPr>
          <a:lstStyle/>
          <a:p>
            <a:pPr marL="19050" indent="-19050" algn="ctr">
              <a:buNone/>
            </a:pPr>
            <a:r>
              <a:rPr lang="uk-UA" sz="2400" b="1" dirty="0">
                <a:solidFill>
                  <a:schemeClr val="accent2">
                    <a:lumMod val="50000"/>
                  </a:schemeClr>
                </a:solidFill>
                <a:latin typeface="Times New Roman" pitchFamily="18" charset="0"/>
                <a:cs typeface="Times New Roman" pitchFamily="18" charset="0"/>
              </a:rPr>
              <a:t>УЧНІВСЬКЕ САМОВРЯДУВАННЯ</a:t>
            </a:r>
          </a:p>
          <a:p>
            <a:pPr marL="19050" indent="-19050" algn="ctr">
              <a:buNone/>
            </a:pPr>
            <a:endParaRPr lang="uk-UA" sz="2400" b="1" dirty="0">
              <a:solidFill>
                <a:schemeClr val="accent5">
                  <a:lumMod val="50000"/>
                </a:schemeClr>
              </a:solidFill>
              <a:latin typeface="Times New Roman" pitchFamily="18" charset="0"/>
              <a:cs typeface="Times New Roman" pitchFamily="18" charset="0"/>
            </a:endParaRPr>
          </a:p>
          <a:p>
            <a:pPr marL="19050" indent="-19050" algn="just">
              <a:buNone/>
            </a:pPr>
            <a:endParaRPr lang="uk-UA" sz="1600" dirty="0">
              <a:solidFill>
                <a:schemeClr val="bg2">
                  <a:lumMod val="25000"/>
                </a:schemeClr>
              </a:solidFill>
              <a:latin typeface="Times New Roman" pitchFamily="18" charset="0"/>
              <a:cs typeface="Times New Roman" pitchFamily="18" charset="0"/>
            </a:endParaRPr>
          </a:p>
          <a:p>
            <a:pPr marL="19050" indent="-19050" algn="just">
              <a:buNone/>
            </a:pPr>
            <a:r>
              <a:rPr lang="uk-UA" sz="1600" dirty="0">
                <a:solidFill>
                  <a:schemeClr val="bg2">
                    <a:lumMod val="25000"/>
                  </a:schemeClr>
                </a:solidFill>
                <a:latin typeface="Times New Roman" pitchFamily="18" charset="0"/>
                <a:cs typeface="Times New Roman" pitchFamily="18" charset="0"/>
              </a:rPr>
              <a:t>  </a:t>
            </a:r>
          </a:p>
        </p:txBody>
      </p:sp>
      <p:graphicFrame>
        <p:nvGraphicFramePr>
          <p:cNvPr id="2" name="Таблиця 1"/>
          <p:cNvGraphicFramePr>
            <a:graphicFrameLocks noGrp="1"/>
          </p:cNvGraphicFramePr>
          <p:nvPr>
            <p:extLst>
              <p:ext uri="{D42A27DB-BD31-4B8C-83A1-F6EECF244321}">
                <p14:modId xmlns:p14="http://schemas.microsoft.com/office/powerpoint/2010/main" val="2028339007"/>
              </p:ext>
            </p:extLst>
          </p:nvPr>
        </p:nvGraphicFramePr>
        <p:xfrm>
          <a:off x="1043608" y="980726"/>
          <a:ext cx="7704856" cy="5256587"/>
        </p:xfrm>
        <a:graphic>
          <a:graphicData uri="http://schemas.openxmlformats.org/drawingml/2006/table">
            <a:tbl>
              <a:tblPr firstRow="1" firstCol="1" bandRow="1"/>
              <a:tblGrid>
                <a:gridCol w="722908">
                  <a:extLst>
                    <a:ext uri="{9D8B030D-6E8A-4147-A177-3AD203B41FA5}">
                      <a16:colId xmlns:a16="http://schemas.microsoft.com/office/drawing/2014/main" val="20000"/>
                    </a:ext>
                  </a:extLst>
                </a:gridCol>
                <a:gridCol w="2673475">
                  <a:extLst>
                    <a:ext uri="{9D8B030D-6E8A-4147-A177-3AD203B41FA5}">
                      <a16:colId xmlns:a16="http://schemas.microsoft.com/office/drawing/2014/main" val="20001"/>
                    </a:ext>
                  </a:extLst>
                </a:gridCol>
                <a:gridCol w="2396548">
                  <a:extLst>
                    <a:ext uri="{9D8B030D-6E8A-4147-A177-3AD203B41FA5}">
                      <a16:colId xmlns:a16="http://schemas.microsoft.com/office/drawing/2014/main" val="20002"/>
                    </a:ext>
                  </a:extLst>
                </a:gridCol>
                <a:gridCol w="1911925">
                  <a:extLst>
                    <a:ext uri="{9D8B030D-6E8A-4147-A177-3AD203B41FA5}">
                      <a16:colId xmlns:a16="http://schemas.microsoft.com/office/drawing/2014/main" val="20003"/>
                    </a:ext>
                  </a:extLst>
                </a:gridCol>
              </a:tblGrid>
              <a:tr h="276031">
                <a:tc>
                  <a:txBody>
                    <a:bodyPr/>
                    <a:lstStyle/>
                    <a:p>
                      <a:pPr algn="ctr">
                        <a:lnSpc>
                          <a:spcPct val="115000"/>
                        </a:lnSpc>
                        <a:spcAft>
                          <a:spcPts val="0"/>
                        </a:spcAft>
                      </a:pPr>
                      <a:r>
                        <a:rPr lang="ru-RU" sz="1300" b="1" dirty="0">
                          <a:effectLst/>
                          <a:latin typeface="Times New Roman"/>
                          <a:ea typeface="Calibri"/>
                          <a:cs typeface="Times New Roman"/>
                        </a:rPr>
                        <a:t>№п/п</a:t>
                      </a:r>
                      <a:endParaRPr lang="uk-UA"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00" b="1">
                          <a:effectLst/>
                          <a:latin typeface="Times New Roman"/>
                          <a:ea typeface="Calibri"/>
                          <a:cs typeface="Times New Roman"/>
                        </a:rPr>
                        <a:t>Прізвище, ім</a:t>
                      </a:r>
                      <a:r>
                        <a:rPr lang="he-IL" sz="1300">
                          <a:effectLst/>
                          <a:latin typeface="Calibri"/>
                          <a:ea typeface="Calibri"/>
                          <a:cs typeface="Times New Roman"/>
                        </a:rPr>
                        <a:t>׳</a:t>
                      </a:r>
                      <a:r>
                        <a:rPr lang="ru-RU" sz="1300" b="1">
                          <a:effectLst/>
                          <a:latin typeface="Times New Roman"/>
                          <a:ea typeface="Calibri"/>
                          <a:cs typeface="Times New Roman"/>
                        </a:rPr>
                        <a:t>я</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00" b="1">
                          <a:effectLst/>
                          <a:latin typeface="Times New Roman"/>
                          <a:ea typeface="Calibri"/>
                          <a:cs typeface="Times New Roman"/>
                        </a:rPr>
                        <a:t>Клас</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00" b="1">
                          <a:effectLst/>
                          <a:latin typeface="Times New Roman"/>
                          <a:ea typeface="Calibri"/>
                          <a:cs typeface="Times New Roman"/>
                        </a:rPr>
                        <a:t>Сектор</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2062">
                <a:tc>
                  <a:txBody>
                    <a:bodyPr/>
                    <a:lstStyle/>
                    <a:p>
                      <a:pPr algn="ctr">
                        <a:lnSpc>
                          <a:spcPct val="115000"/>
                        </a:lnSpc>
                        <a:spcAft>
                          <a:spcPts val="0"/>
                        </a:spcAft>
                      </a:pPr>
                      <a:r>
                        <a:rPr lang="ru-RU" sz="1300">
                          <a:effectLst/>
                          <a:latin typeface="Times New Roman"/>
                          <a:ea typeface="Calibri"/>
                          <a:cs typeface="Times New Roman"/>
                        </a:rPr>
                        <a:t>1</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Карпенко Артур</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10 іноземної філології</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голова учнівської ради</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8092">
                <a:tc>
                  <a:txBody>
                    <a:bodyPr/>
                    <a:lstStyle/>
                    <a:p>
                      <a:pPr algn="ctr">
                        <a:lnSpc>
                          <a:spcPct val="115000"/>
                        </a:lnSpc>
                        <a:spcAft>
                          <a:spcPts val="0"/>
                        </a:spcAft>
                      </a:pPr>
                      <a:r>
                        <a:rPr lang="ru-RU" sz="1300">
                          <a:effectLst/>
                          <a:latin typeface="Times New Roman"/>
                          <a:ea typeface="Calibri"/>
                          <a:cs typeface="Times New Roman"/>
                        </a:rPr>
                        <a:t> </a:t>
                      </a:r>
                      <a:endParaRPr lang="uk-UA" sz="1100">
                        <a:effectLst/>
                        <a:latin typeface="Calibri"/>
                        <a:ea typeface="Calibri"/>
                        <a:cs typeface="Times New Roman"/>
                      </a:endParaRPr>
                    </a:p>
                    <a:p>
                      <a:pPr algn="ctr">
                        <a:lnSpc>
                          <a:spcPct val="115000"/>
                        </a:lnSpc>
                        <a:spcAft>
                          <a:spcPts val="0"/>
                        </a:spcAft>
                      </a:pPr>
                      <a:r>
                        <a:rPr lang="ru-RU" sz="1300">
                          <a:effectLst/>
                          <a:latin typeface="Times New Roman"/>
                          <a:ea typeface="Calibri"/>
                          <a:cs typeface="Times New Roman"/>
                        </a:rPr>
                        <a:t>2</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 </a:t>
                      </a:r>
                      <a:endParaRPr lang="uk-UA" sz="1400">
                        <a:effectLst/>
                        <a:latin typeface="Calibri"/>
                        <a:ea typeface="Calibri"/>
                        <a:cs typeface="Times New Roman"/>
                      </a:endParaRPr>
                    </a:p>
                    <a:p>
                      <a:pPr algn="ctr">
                        <a:lnSpc>
                          <a:spcPct val="115000"/>
                        </a:lnSpc>
                        <a:spcAft>
                          <a:spcPts val="0"/>
                        </a:spcAft>
                      </a:pPr>
                      <a:r>
                        <a:rPr lang="ru-RU" sz="1400">
                          <a:effectLst/>
                          <a:latin typeface="Times New Roman"/>
                          <a:ea typeface="Calibri"/>
                          <a:cs typeface="Times New Roman"/>
                        </a:rPr>
                        <a:t>Купа Дарина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української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заступник</a:t>
                      </a:r>
                      <a:endParaRPr lang="uk-UA" sz="1400">
                        <a:effectLst/>
                        <a:latin typeface="Calibri"/>
                        <a:ea typeface="Calibri"/>
                        <a:cs typeface="Times New Roman"/>
                      </a:endParaRPr>
                    </a:p>
                    <a:p>
                      <a:pPr algn="ctr">
                        <a:lnSpc>
                          <a:spcPct val="115000"/>
                        </a:lnSpc>
                        <a:spcAft>
                          <a:spcPts val="0"/>
                        </a:spcAft>
                      </a:pPr>
                      <a:r>
                        <a:rPr lang="ru-RU" sz="1400">
                          <a:effectLst/>
                          <a:latin typeface="Times New Roman"/>
                          <a:ea typeface="Calibri"/>
                          <a:cs typeface="Times New Roman"/>
                        </a:rPr>
                        <a:t>голови </a:t>
                      </a:r>
                      <a:endParaRPr lang="uk-UA" sz="1400">
                        <a:effectLst/>
                        <a:latin typeface="Calibri"/>
                        <a:ea typeface="Calibri"/>
                        <a:cs typeface="Times New Roman"/>
                      </a:endParaRPr>
                    </a:p>
                    <a:p>
                      <a:pPr algn="ctr">
                        <a:lnSpc>
                          <a:spcPct val="115000"/>
                        </a:lnSpc>
                        <a:spcAft>
                          <a:spcPts val="0"/>
                        </a:spcAft>
                      </a:pPr>
                      <a:r>
                        <a:rPr lang="ru-RU" sz="1400">
                          <a:effectLst/>
                          <a:latin typeface="Times New Roman"/>
                          <a:ea typeface="Calibri"/>
                          <a:cs typeface="Times New Roman"/>
                        </a:rPr>
                        <a:t>учнівської ради</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8092">
                <a:tc>
                  <a:txBody>
                    <a:bodyPr/>
                    <a:lstStyle/>
                    <a:p>
                      <a:pPr algn="ctr">
                        <a:lnSpc>
                          <a:spcPct val="115000"/>
                        </a:lnSpc>
                        <a:spcAft>
                          <a:spcPts val="0"/>
                        </a:spcAft>
                      </a:pPr>
                      <a:r>
                        <a:rPr lang="ru-RU" sz="1300">
                          <a:effectLst/>
                          <a:latin typeface="Times New Roman"/>
                          <a:ea typeface="Calibri"/>
                          <a:cs typeface="Times New Roman"/>
                        </a:rPr>
                        <a:t> </a:t>
                      </a:r>
                      <a:endParaRPr lang="uk-UA" sz="1100">
                        <a:effectLst/>
                        <a:latin typeface="Calibri"/>
                        <a:ea typeface="Calibri"/>
                        <a:cs typeface="Times New Roman"/>
                      </a:endParaRPr>
                    </a:p>
                    <a:p>
                      <a:pPr algn="ctr">
                        <a:lnSpc>
                          <a:spcPct val="115000"/>
                        </a:lnSpc>
                        <a:spcAft>
                          <a:spcPts val="0"/>
                        </a:spcAft>
                      </a:pPr>
                      <a:r>
                        <a:rPr lang="ru-RU" sz="1300">
                          <a:effectLst/>
                          <a:latin typeface="Times New Roman"/>
                          <a:ea typeface="Calibri"/>
                          <a:cs typeface="Times New Roman"/>
                        </a:rPr>
                        <a:t>3</a:t>
                      </a:r>
                      <a:endParaRPr lang="uk-UA" sz="1100">
                        <a:effectLst/>
                        <a:latin typeface="Calibri"/>
                        <a:ea typeface="Calibri"/>
                        <a:cs typeface="Times New Roman"/>
                      </a:endParaRPr>
                    </a:p>
                    <a:p>
                      <a:pPr algn="ctr">
                        <a:lnSpc>
                          <a:spcPct val="115000"/>
                        </a:lnSpc>
                        <a:spcAft>
                          <a:spcPts val="0"/>
                        </a:spcAft>
                      </a:pPr>
                      <a:r>
                        <a:rPr lang="ru-RU" sz="1300">
                          <a:effectLst/>
                          <a:latin typeface="Times New Roman"/>
                          <a:ea typeface="Calibri"/>
                          <a:cs typeface="Times New Roman"/>
                        </a:rPr>
                        <a:t> </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a:effectLst/>
                          <a:latin typeface="Times New Roman"/>
                          <a:ea typeface="Calibri"/>
                          <a:cs typeface="Times New Roman"/>
                        </a:rPr>
                        <a:t>Рожок Катерина</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іноземної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err="1">
                          <a:effectLst/>
                          <a:latin typeface="Times New Roman"/>
                          <a:ea typeface="Calibri"/>
                          <a:cs typeface="Times New Roman"/>
                        </a:rPr>
                        <a:t>навчально-організаційний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6031">
                <a:tc>
                  <a:txBody>
                    <a:bodyPr/>
                    <a:lstStyle/>
                    <a:p>
                      <a:pPr algn="ctr">
                        <a:lnSpc>
                          <a:spcPct val="115000"/>
                        </a:lnSpc>
                        <a:spcAft>
                          <a:spcPts val="0"/>
                        </a:spcAft>
                      </a:pPr>
                      <a:r>
                        <a:rPr lang="ru-RU" sz="1300">
                          <a:effectLst/>
                          <a:latin typeface="Times New Roman"/>
                          <a:ea typeface="Calibri"/>
                          <a:cs typeface="Times New Roman"/>
                        </a:rPr>
                        <a:t>4</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Бабіч Анна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11 іноземної філології</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a:effectLst/>
                          <a:latin typeface="Times New Roman"/>
                          <a:ea typeface="Calibri"/>
                          <a:cs typeface="Times New Roman"/>
                        </a:rPr>
                        <a:t>культурно-</a:t>
                      </a:r>
                      <a:r>
                        <a:rPr lang="ru-RU" sz="1400" dirty="0" err="1">
                          <a:effectLst/>
                          <a:latin typeface="Times New Roman"/>
                          <a:ea typeface="Calibri"/>
                          <a:cs typeface="Times New Roman"/>
                        </a:rPr>
                        <a:t>масовий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7744">
                <a:tc>
                  <a:txBody>
                    <a:bodyPr/>
                    <a:lstStyle/>
                    <a:p>
                      <a:pPr algn="ctr">
                        <a:lnSpc>
                          <a:spcPct val="115000"/>
                        </a:lnSpc>
                        <a:spcAft>
                          <a:spcPts val="0"/>
                        </a:spcAft>
                      </a:pPr>
                      <a:r>
                        <a:rPr lang="ru-RU" sz="1300">
                          <a:effectLst/>
                          <a:latin typeface="Times New Roman"/>
                          <a:ea typeface="Calibri"/>
                          <a:cs typeface="Times New Roman"/>
                        </a:rPr>
                        <a:t>5</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Басиста Яна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іноземної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extLst>
                  <a:ext uri="{0D108BD9-81ED-4DB2-BD59-A6C34878D82A}">
                    <a16:rowId xmlns:a16="http://schemas.microsoft.com/office/drawing/2014/main" val="10005"/>
                  </a:ext>
                </a:extLst>
              </a:tr>
              <a:tr h="552062">
                <a:tc>
                  <a:txBody>
                    <a:bodyPr/>
                    <a:lstStyle/>
                    <a:p>
                      <a:pPr algn="ctr">
                        <a:lnSpc>
                          <a:spcPct val="115000"/>
                        </a:lnSpc>
                        <a:spcAft>
                          <a:spcPts val="0"/>
                        </a:spcAft>
                      </a:pPr>
                      <a:r>
                        <a:rPr lang="ru-RU" sz="1300">
                          <a:effectLst/>
                          <a:latin typeface="Times New Roman"/>
                          <a:ea typeface="Calibri"/>
                          <a:cs typeface="Times New Roman"/>
                        </a:rPr>
                        <a:t>6</a:t>
                      </a:r>
                      <a:endParaRPr lang="uk-UA" sz="1100">
                        <a:effectLst/>
                        <a:latin typeface="Calibri"/>
                        <a:ea typeface="Calibri"/>
                        <a:cs typeface="Times New Roman"/>
                      </a:endParaRPr>
                    </a:p>
                    <a:p>
                      <a:pPr algn="ctr">
                        <a:lnSpc>
                          <a:spcPct val="115000"/>
                        </a:lnSpc>
                        <a:spcAft>
                          <a:spcPts val="0"/>
                        </a:spcAft>
                      </a:pPr>
                      <a:r>
                        <a:rPr lang="ru-RU" sz="1300">
                          <a:effectLst/>
                          <a:latin typeface="Times New Roman"/>
                          <a:ea typeface="Calibri"/>
                          <a:cs typeface="Times New Roman"/>
                        </a:rPr>
                        <a:t> </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Гриценко Анна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 11 </a:t>
                      </a:r>
                      <a:r>
                        <a:rPr lang="ru-RU" sz="1400" dirty="0" err="1">
                          <a:effectLst/>
                          <a:latin typeface="Times New Roman"/>
                          <a:ea typeface="Calibri"/>
                          <a:cs typeface="Times New Roman"/>
                        </a:rPr>
                        <a:t>іноземної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extLst>
                  <a:ext uri="{0D108BD9-81ED-4DB2-BD59-A6C34878D82A}">
                    <a16:rowId xmlns:a16="http://schemas.microsoft.com/office/drawing/2014/main" val="10006"/>
                  </a:ext>
                </a:extLst>
              </a:tr>
              <a:tr h="276031">
                <a:tc>
                  <a:txBody>
                    <a:bodyPr/>
                    <a:lstStyle/>
                    <a:p>
                      <a:pPr algn="ctr">
                        <a:lnSpc>
                          <a:spcPct val="115000"/>
                        </a:lnSpc>
                        <a:spcAft>
                          <a:spcPts val="0"/>
                        </a:spcAft>
                      </a:pPr>
                      <a:r>
                        <a:rPr lang="ru-RU" sz="1300">
                          <a:effectLst/>
                          <a:latin typeface="Times New Roman"/>
                          <a:ea typeface="Calibri"/>
                          <a:cs typeface="Times New Roman"/>
                        </a:rPr>
                        <a:t>7</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Мірошніченко Віталій</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11 математичний</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ru-RU" sz="1400" dirty="0" err="1">
                          <a:effectLst/>
                          <a:latin typeface="Times New Roman"/>
                          <a:ea typeface="Calibri"/>
                          <a:cs typeface="Times New Roman"/>
                        </a:rPr>
                        <a:t>спортивний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6031">
                <a:tc>
                  <a:txBody>
                    <a:bodyPr/>
                    <a:lstStyle/>
                    <a:p>
                      <a:pPr algn="ctr">
                        <a:lnSpc>
                          <a:spcPct val="115000"/>
                        </a:lnSpc>
                        <a:spcAft>
                          <a:spcPts val="0"/>
                        </a:spcAft>
                      </a:pPr>
                      <a:r>
                        <a:rPr lang="ru-RU" sz="1300">
                          <a:effectLst/>
                          <a:latin typeface="Times New Roman"/>
                          <a:ea typeface="Calibri"/>
                          <a:cs typeface="Times New Roman"/>
                        </a:rPr>
                        <a:t>8</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Пантелієнко Тетяна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іноземної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extLst>
                  <a:ext uri="{0D108BD9-81ED-4DB2-BD59-A6C34878D82A}">
                    <a16:rowId xmlns:a16="http://schemas.microsoft.com/office/drawing/2014/main" val="10008"/>
                  </a:ext>
                </a:extLst>
              </a:tr>
              <a:tr h="372349">
                <a:tc>
                  <a:txBody>
                    <a:bodyPr/>
                    <a:lstStyle/>
                    <a:p>
                      <a:pPr algn="ctr">
                        <a:lnSpc>
                          <a:spcPct val="115000"/>
                        </a:lnSpc>
                        <a:spcAft>
                          <a:spcPts val="0"/>
                        </a:spcAft>
                      </a:pPr>
                      <a:r>
                        <a:rPr lang="ru-RU" sz="1300">
                          <a:effectLst/>
                          <a:latin typeface="Times New Roman"/>
                          <a:ea typeface="Calibri"/>
                          <a:cs typeface="Times New Roman"/>
                        </a:rPr>
                        <a:t>9</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Сорока Тетяна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11 іноземної філології</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ru-RU" sz="1400" dirty="0">
                          <a:effectLst/>
                          <a:latin typeface="Times New Roman"/>
                          <a:ea typeface="Calibri"/>
                          <a:cs typeface="Times New Roman"/>
                        </a:rPr>
                        <a:t> </a:t>
                      </a:r>
                      <a:endParaRPr lang="uk-UA" sz="1400" dirty="0">
                        <a:effectLst/>
                        <a:latin typeface="Calibri"/>
                        <a:ea typeface="Calibri"/>
                        <a:cs typeface="Times New Roman"/>
                      </a:endParaRPr>
                    </a:p>
                    <a:p>
                      <a:pPr algn="ctr">
                        <a:lnSpc>
                          <a:spcPct val="115000"/>
                        </a:lnSpc>
                        <a:spcAft>
                          <a:spcPts val="0"/>
                        </a:spcAft>
                      </a:pPr>
                      <a:r>
                        <a:rPr lang="ru-RU" sz="1400" dirty="0" err="1">
                          <a:effectLst/>
                          <a:latin typeface="Times New Roman"/>
                          <a:ea typeface="Calibri"/>
                          <a:cs typeface="Times New Roman"/>
                        </a:rPr>
                        <a:t>дисципліни</a:t>
                      </a:r>
                      <a:r>
                        <a:rPr lang="ru-RU" sz="1400" dirty="0">
                          <a:effectLst/>
                          <a:latin typeface="Times New Roman"/>
                          <a:ea typeface="Calibri"/>
                          <a:cs typeface="Times New Roman"/>
                        </a:rPr>
                        <a:t> та порядку</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6031">
                <a:tc>
                  <a:txBody>
                    <a:bodyPr/>
                    <a:lstStyle/>
                    <a:p>
                      <a:pPr algn="ctr">
                        <a:lnSpc>
                          <a:spcPct val="115000"/>
                        </a:lnSpc>
                        <a:spcAft>
                          <a:spcPts val="0"/>
                        </a:spcAft>
                      </a:pPr>
                      <a:r>
                        <a:rPr lang="ru-RU" sz="1300">
                          <a:effectLst/>
                          <a:latin typeface="Times New Roman"/>
                          <a:ea typeface="Calibri"/>
                          <a:cs typeface="Times New Roman"/>
                        </a:rPr>
                        <a:t>10</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Силенко Зоя</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української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extLst>
                  <a:ext uri="{0D108BD9-81ED-4DB2-BD59-A6C34878D82A}">
                    <a16:rowId xmlns:a16="http://schemas.microsoft.com/office/drawing/2014/main" val="10010"/>
                  </a:ext>
                </a:extLst>
              </a:tr>
              <a:tr h="276031">
                <a:tc>
                  <a:txBody>
                    <a:bodyPr/>
                    <a:lstStyle/>
                    <a:p>
                      <a:pPr algn="ctr">
                        <a:lnSpc>
                          <a:spcPct val="115000"/>
                        </a:lnSpc>
                        <a:spcAft>
                          <a:spcPts val="0"/>
                        </a:spcAft>
                      </a:pPr>
                      <a:r>
                        <a:rPr lang="ru-RU" sz="1300">
                          <a:effectLst/>
                          <a:latin typeface="Times New Roman"/>
                          <a:ea typeface="Calibri"/>
                          <a:cs typeface="Times New Roman"/>
                        </a:rPr>
                        <a:t>11</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a:effectLst/>
                          <a:latin typeface="Times New Roman"/>
                          <a:ea typeface="Calibri"/>
                          <a:cs typeface="Times New Roman"/>
                        </a:rPr>
                        <a:t>Стрижак Вероніка</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Times New Roman"/>
                          <a:ea typeface="Calibri"/>
                          <a:cs typeface="Times New Roman"/>
                        </a:rPr>
                        <a:t>11 </a:t>
                      </a:r>
                      <a:r>
                        <a:rPr lang="ru-RU" sz="1400" dirty="0" err="1">
                          <a:effectLst/>
                          <a:latin typeface="Times New Roman"/>
                          <a:ea typeface="Calibri"/>
                          <a:cs typeface="Times New Roman"/>
                        </a:rPr>
                        <a:t>української</a:t>
                      </a:r>
                      <a:r>
                        <a:rPr lang="ru-RU" sz="1400" dirty="0">
                          <a:effectLst/>
                          <a:latin typeface="Times New Roman"/>
                          <a:ea typeface="Calibri"/>
                          <a:cs typeface="Times New Roman"/>
                        </a:rPr>
                        <a:t> </a:t>
                      </a:r>
                      <a:r>
                        <a:rPr lang="ru-RU" sz="1400" dirty="0" err="1">
                          <a:effectLst/>
                          <a:latin typeface="Times New Roman"/>
                          <a:ea typeface="Calibri"/>
                          <a:cs typeface="Times New Roman"/>
                        </a:rPr>
                        <a:t>філології</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3394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73"/>
          <a:stretch/>
        </p:blipFill>
        <p:spPr bwMode="auto">
          <a:xfrm>
            <a:off x="104402" y="188640"/>
            <a:ext cx="4757389" cy="28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2199" y="980728"/>
            <a:ext cx="4664351" cy="262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5035" y="3946914"/>
            <a:ext cx="4144369" cy="276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6396" y="3501008"/>
            <a:ext cx="4653402" cy="248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кутник 1"/>
          <p:cNvSpPr/>
          <p:nvPr/>
        </p:nvSpPr>
        <p:spPr>
          <a:xfrm>
            <a:off x="1043608" y="6237312"/>
            <a:ext cx="3647089" cy="369332"/>
          </a:xfrm>
          <a:prstGeom prst="rect">
            <a:avLst/>
          </a:prstGeom>
        </p:spPr>
        <p:txBody>
          <a:bodyPr wrap="none">
            <a:spAutoFit/>
          </a:bodyPr>
          <a:lstStyle/>
          <a:p>
            <a:r>
              <a:rPr lang="uk-UA" b="1" dirty="0">
                <a:solidFill>
                  <a:srgbClr val="C0504D">
                    <a:lumMod val="50000"/>
                  </a:srgbClr>
                </a:solidFill>
                <a:latin typeface="Times New Roman" pitchFamily="18" charset="0"/>
                <a:cs typeface="Times New Roman" pitchFamily="18" charset="0"/>
              </a:rPr>
              <a:t>СВЯТО ПЕРШОГО ДЗВОНИКА</a:t>
            </a:r>
            <a:endParaRPr lang="uk-UA" dirty="0">
              <a:solidFill>
                <a:prstClr val="black"/>
              </a:solidFill>
            </a:endParaRPr>
          </a:p>
        </p:txBody>
      </p:sp>
    </p:spTree>
    <p:extLst>
      <p:ext uri="{BB962C8B-B14F-4D97-AF65-F5344CB8AC3E}">
        <p14:creationId xmlns:p14="http://schemas.microsoft.com/office/powerpoint/2010/main" val="25025195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2"/>
          <p:cNvSpPr/>
          <p:nvPr/>
        </p:nvSpPr>
        <p:spPr>
          <a:xfrm>
            <a:off x="6096472" y="134072"/>
            <a:ext cx="3047527" cy="8125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endParaRPr lang="ru-RU" spc="-1" dirty="0">
              <a:solidFill>
                <a:srgbClr val="000000"/>
              </a:solidFill>
              <a:uFill>
                <a:solidFill>
                  <a:srgbClr val="FFFFFF"/>
                </a:solidFill>
              </a:uFill>
            </a:endParaRPr>
          </a:p>
          <a:p>
            <a:pPr algn="ctr"/>
            <a:r>
              <a:rPr lang="ru-RU" sz="1600" spc="-1" dirty="0">
                <a:solidFill>
                  <a:srgbClr val="4B2103"/>
                </a:solidFill>
                <a:uFill>
                  <a:solidFill>
                    <a:srgbClr val="FFFFFF"/>
                  </a:solidFill>
                </a:uFill>
                <a:latin typeface="Times New Roman"/>
              </a:rPr>
              <a:t>  </a:t>
            </a:r>
            <a:r>
              <a:rPr lang="ru-RU" sz="2000" b="1" spc="-1" dirty="0">
                <a:solidFill>
                  <a:srgbClr val="4B2103"/>
                </a:solidFill>
                <a:uFill>
                  <a:solidFill>
                    <a:srgbClr val="FFFFFF"/>
                  </a:solidFill>
                </a:uFill>
                <a:latin typeface="Times New Roman"/>
              </a:rPr>
              <a:t>ПОСВЯТА В ЛІЦЕЇСТИ</a:t>
            </a:r>
            <a:endParaRPr lang="ru-RU" b="1" spc="-1" dirty="0">
              <a:solidFill>
                <a:srgbClr val="000000"/>
              </a:solidFill>
              <a:uFill>
                <a:solidFill>
                  <a:srgbClr val="FFFFFF"/>
                </a:solidFill>
              </a:uFill>
            </a:endParaRPr>
          </a:p>
          <a:p>
            <a:pPr algn="just"/>
            <a:r>
              <a:rPr lang="ru-RU" sz="2000" spc="-1" dirty="0">
                <a:solidFill>
                  <a:srgbClr val="4B2103"/>
                </a:solidFill>
                <a:uFill>
                  <a:solidFill>
                    <a:srgbClr val="FFFFFF"/>
                  </a:solidFill>
                </a:uFill>
                <a:latin typeface="Times New Roman"/>
              </a:rPr>
              <a:t> </a:t>
            </a:r>
            <a:endParaRPr lang="ru-RU" spc="-1" dirty="0">
              <a:solidFill>
                <a:srgbClr val="000000"/>
              </a:solidFill>
              <a:uFill>
                <a:solidFill>
                  <a:srgbClr val="FFFFFF"/>
                </a:solidFill>
              </a:uFill>
            </a:endParaRPr>
          </a:p>
        </p:txBody>
      </p:sp>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96209"/>
            <a:ext cx="3124200" cy="44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1331" y="1268760"/>
            <a:ext cx="2913876" cy="54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118" y="4602236"/>
            <a:ext cx="2759586" cy="21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8716" y="332656"/>
            <a:ext cx="2912615" cy="517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9248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5724128" y="699089"/>
            <a:ext cx="2919472"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spc="-1" dirty="0">
                <a:solidFill>
                  <a:srgbClr val="572314"/>
                </a:solidFill>
                <a:uFill>
                  <a:solidFill>
                    <a:srgbClr val="FFFFFF"/>
                  </a:solidFill>
                </a:uFill>
                <a:latin typeface="Times New Roman"/>
              </a:rPr>
              <a:t>КОНКУРС </a:t>
            </a:r>
          </a:p>
          <a:p>
            <a:pPr algn="ctr"/>
            <a:r>
              <a:rPr lang="ru-RU" sz="2400" spc="-1" dirty="0">
                <a:solidFill>
                  <a:srgbClr val="572314"/>
                </a:solidFill>
                <a:uFill>
                  <a:solidFill>
                    <a:srgbClr val="FFFFFF"/>
                  </a:solidFill>
                </a:uFill>
                <a:latin typeface="Times New Roman"/>
              </a:rPr>
              <a:t>«МІС ЛІЦЕЮ»</a:t>
            </a:r>
            <a:endParaRPr lang="ru-RU" spc="-1" dirty="0">
              <a:solidFill>
                <a:srgbClr val="000000"/>
              </a:solidFill>
              <a:uFill>
                <a:solidFill>
                  <a:srgbClr val="FFFFFF"/>
                </a:solidFill>
              </a:uFill>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0811" y="2636912"/>
            <a:ext cx="6103189"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0"/>
            <a:ext cx="5256584" cy="371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308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2"/>
          <p:cNvSpPr/>
          <p:nvPr/>
        </p:nvSpPr>
        <p:spPr>
          <a:xfrm>
            <a:off x="6156176" y="548680"/>
            <a:ext cx="277560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spc="-1" dirty="0">
                <a:solidFill>
                  <a:srgbClr val="572314"/>
                </a:solidFill>
                <a:uFill>
                  <a:solidFill>
                    <a:srgbClr val="FFFFFF"/>
                  </a:solidFill>
                </a:uFill>
                <a:latin typeface="Times New Roman"/>
              </a:rPr>
              <a:t>НОВОРІЧНИЙ КВЕСТ</a:t>
            </a:r>
            <a:endParaRPr lang="ru-RU" spc="-1" dirty="0">
              <a:solidFill>
                <a:srgbClr val="000000"/>
              </a:solidFill>
              <a:uFill>
                <a:solidFill>
                  <a:srgbClr val="FFFFFF"/>
                </a:solidFill>
              </a:uFill>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800" y="260648"/>
            <a:ext cx="3048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90001" y="3284984"/>
            <a:ext cx="5334000" cy="343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31" y="0"/>
            <a:ext cx="2672794" cy="585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1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2051720" y="936720"/>
            <a:ext cx="6994360" cy="1582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uk-UA" sz="2600" strike="noStrike" dirty="0">
                <a:solidFill>
                  <a:srgbClr val="000000"/>
                </a:solidFill>
                <a:latin typeface="Times New Roman"/>
                <a:ea typeface="DejaVu Sans"/>
              </a:rPr>
              <a:t>      </a:t>
            </a:r>
            <a:endParaRPr dirty="0"/>
          </a:p>
          <a:p>
            <a:pPr>
              <a:lnSpc>
                <a:spcPct val="100000"/>
              </a:lnSpc>
            </a:pPr>
            <a:r>
              <a:rPr lang="uk-UA" sz="2400" strike="noStrike" dirty="0">
                <a:solidFill>
                  <a:srgbClr val="000000"/>
                </a:solidFill>
                <a:latin typeface="Times New Roman"/>
                <a:ea typeface="DejaVu Sans"/>
              </a:rPr>
              <a:t> </a:t>
            </a:r>
            <a:endParaRPr dirty="0"/>
          </a:p>
          <a:p>
            <a:pPr>
              <a:lnSpc>
                <a:spcPct val="100000"/>
              </a:lnSpc>
            </a:pPr>
            <a:endParaRPr dirty="0"/>
          </a:p>
          <a:p>
            <a:pPr algn="ctr">
              <a:lnSpc>
                <a:spcPct val="100000"/>
              </a:lnSpc>
            </a:pPr>
            <a:endParaRPr dirty="0"/>
          </a:p>
        </p:txBody>
      </p:sp>
      <p:sp>
        <p:nvSpPr>
          <p:cNvPr id="427" name="CustomShape 2"/>
          <p:cNvSpPr/>
          <p:nvPr/>
        </p:nvSpPr>
        <p:spPr>
          <a:xfrm>
            <a:off x="1115615" y="4653136"/>
            <a:ext cx="7901187" cy="196463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numCol="2"/>
          <a:lstStyle/>
          <a:p>
            <a:pPr algn="just">
              <a:lnSpc>
                <a:spcPct val="100000"/>
              </a:lnSpc>
            </a:pPr>
            <a:r>
              <a:rPr lang="uk-UA" sz="1600" dirty="0">
                <a:solidFill>
                  <a:schemeClr val="tx2">
                    <a:lumMod val="75000"/>
                  </a:schemeClr>
                </a:solidFill>
                <a:latin typeface="Times New Roman"/>
                <a:ea typeface="DejaVu Sans"/>
              </a:rPr>
              <a:t>25 – «спеціаліст вищої категорії»;</a:t>
            </a:r>
            <a:endParaRPr lang="uk-UA" sz="1600" dirty="0">
              <a:solidFill>
                <a:schemeClr val="tx2">
                  <a:lumMod val="75000"/>
                </a:schemeClr>
              </a:solidFill>
            </a:endParaRPr>
          </a:p>
          <a:p>
            <a:pPr>
              <a:lnSpc>
                <a:spcPct val="100000"/>
              </a:lnSpc>
            </a:pPr>
            <a:r>
              <a:rPr lang="uk-UA" sz="1600" dirty="0">
                <a:solidFill>
                  <a:schemeClr val="tx2">
                    <a:lumMod val="75000"/>
                  </a:schemeClr>
                </a:solidFill>
                <a:latin typeface="Times New Roman"/>
                <a:ea typeface="DejaVu Sans"/>
              </a:rPr>
              <a:t>7 – «спеціаліст першої категорії»;</a:t>
            </a:r>
            <a:endParaRPr lang="uk-UA" sz="1600" dirty="0">
              <a:solidFill>
                <a:schemeClr val="tx2">
                  <a:lumMod val="75000"/>
                </a:schemeClr>
              </a:solidFill>
            </a:endParaRPr>
          </a:p>
          <a:p>
            <a:pPr>
              <a:lnSpc>
                <a:spcPct val="100000"/>
              </a:lnSpc>
            </a:pPr>
            <a:r>
              <a:rPr lang="uk-UA" sz="1600" dirty="0">
                <a:solidFill>
                  <a:schemeClr val="tx2">
                    <a:lumMod val="75000"/>
                  </a:schemeClr>
                </a:solidFill>
                <a:latin typeface="Times New Roman"/>
                <a:ea typeface="DejaVu Sans"/>
              </a:rPr>
              <a:t>1 – «спеціаліст другої категорії»;</a:t>
            </a:r>
            <a:endParaRPr lang="uk-UA" sz="1600" dirty="0">
              <a:solidFill>
                <a:schemeClr val="tx2">
                  <a:lumMod val="75000"/>
                </a:schemeClr>
              </a:solidFill>
            </a:endParaRPr>
          </a:p>
          <a:p>
            <a:pPr>
              <a:lnSpc>
                <a:spcPct val="100000"/>
              </a:lnSpc>
            </a:pPr>
            <a:r>
              <a:rPr lang="uk-UA" sz="1600" dirty="0">
                <a:solidFill>
                  <a:schemeClr val="tx2">
                    <a:lumMod val="75000"/>
                  </a:schemeClr>
                </a:solidFill>
                <a:latin typeface="Times New Roman"/>
                <a:ea typeface="DejaVu Sans"/>
              </a:rPr>
              <a:t>11 – «спеціаліст»;</a:t>
            </a:r>
          </a:p>
          <a:p>
            <a:pPr>
              <a:lnSpc>
                <a:spcPct val="100000"/>
              </a:lnSpc>
            </a:pPr>
            <a:r>
              <a:rPr lang="uk-UA" sz="1600" strike="noStrike" dirty="0">
                <a:solidFill>
                  <a:schemeClr val="tx2">
                    <a:lumMod val="75000"/>
                  </a:schemeClr>
                </a:solidFill>
                <a:latin typeface="Times New Roman"/>
                <a:ea typeface="DejaVu Sans"/>
              </a:rPr>
              <a:t>3 - доктори наук, професори кафедр НДУ імені Миколи Гоголя;</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11 - кандидати наук, доценти</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кафедр НДУ імені Миколи Гоголя;</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4 - відмінники освіти України;</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11 - вчителі-методисти; </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3 - старші вчителі;</a:t>
            </a:r>
            <a:endParaRPr sz="1600" dirty="0">
              <a:solidFill>
                <a:schemeClr val="tx2">
                  <a:lumMod val="75000"/>
                </a:schemeClr>
              </a:solidFill>
            </a:endParaRPr>
          </a:p>
          <a:p>
            <a:pPr>
              <a:lnSpc>
                <a:spcPct val="100000"/>
              </a:lnSpc>
            </a:pPr>
            <a:r>
              <a:rPr lang="uk-UA" sz="1600" strike="noStrike" dirty="0">
                <a:solidFill>
                  <a:schemeClr val="tx2">
                    <a:lumMod val="75000"/>
                  </a:schemeClr>
                </a:solidFill>
                <a:latin typeface="Times New Roman"/>
                <a:ea typeface="DejaVu Sans"/>
              </a:rPr>
              <a:t>4 – лауреати Премії Софії </a:t>
            </a:r>
            <a:r>
              <a:rPr lang="uk-UA" sz="1600" strike="noStrike" dirty="0" err="1">
                <a:solidFill>
                  <a:schemeClr val="tx2">
                    <a:lumMod val="75000"/>
                  </a:schemeClr>
                </a:solidFill>
                <a:latin typeface="Times New Roman"/>
                <a:ea typeface="DejaVu Sans"/>
              </a:rPr>
              <a:t>Русової</a:t>
            </a:r>
            <a:r>
              <a:rPr lang="uk-UA" sz="1600" strike="noStrike" dirty="0">
                <a:solidFill>
                  <a:schemeClr val="tx2">
                    <a:lumMod val="75000"/>
                  </a:schemeClr>
                </a:solidFill>
                <a:latin typeface="Times New Roman"/>
                <a:ea typeface="DejaVu Sans"/>
              </a:rPr>
              <a:t>;</a:t>
            </a:r>
          </a:p>
          <a:p>
            <a:pPr>
              <a:lnSpc>
                <a:spcPct val="100000"/>
              </a:lnSpc>
            </a:pPr>
            <a:r>
              <a:rPr lang="ru-RU" sz="1600" dirty="0">
                <a:solidFill>
                  <a:schemeClr val="tx2">
                    <a:lumMod val="75000"/>
                  </a:schemeClr>
                </a:solidFill>
                <a:latin typeface="Times New Roman" pitchFamily="18" charset="0"/>
                <a:cs typeface="Times New Roman" pitchFamily="18" charset="0"/>
              </a:rPr>
              <a:t>1 – лауреат </a:t>
            </a:r>
            <a:r>
              <a:rPr lang="ru-RU" sz="1600" dirty="0" err="1">
                <a:solidFill>
                  <a:schemeClr val="tx2">
                    <a:lumMod val="75000"/>
                  </a:schemeClr>
                </a:solidFill>
                <a:latin typeface="Times New Roman" pitchFamily="18" charset="0"/>
                <a:cs typeface="Times New Roman" pitchFamily="18" charset="0"/>
              </a:rPr>
              <a:t>премії</a:t>
            </a:r>
            <a:r>
              <a:rPr lang="ru-RU" sz="1600" dirty="0">
                <a:solidFill>
                  <a:schemeClr val="tx2">
                    <a:lumMod val="75000"/>
                  </a:schemeClr>
                </a:solidFill>
                <a:latin typeface="Times New Roman" pitchFamily="18" charset="0"/>
                <a:cs typeface="Times New Roman" pitchFamily="18" charset="0"/>
              </a:rPr>
              <a:t> </a:t>
            </a:r>
            <a:r>
              <a:rPr lang="ru-RU" sz="1600" dirty="0" err="1">
                <a:solidFill>
                  <a:schemeClr val="tx2">
                    <a:lumMod val="75000"/>
                  </a:schemeClr>
                </a:solidFill>
                <a:latin typeface="Times New Roman" pitchFamily="18" charset="0"/>
                <a:cs typeface="Times New Roman" pitchFamily="18" charset="0"/>
              </a:rPr>
              <a:t>Верховної</a:t>
            </a:r>
            <a:r>
              <a:rPr lang="ru-RU" sz="1600" dirty="0">
                <a:solidFill>
                  <a:schemeClr val="tx2">
                    <a:lumMod val="75000"/>
                  </a:schemeClr>
                </a:solidFill>
                <a:latin typeface="Times New Roman" pitchFamily="18" charset="0"/>
                <a:cs typeface="Times New Roman" pitchFamily="18" charset="0"/>
              </a:rPr>
              <a:t> ради</a:t>
            </a:r>
          </a:p>
          <a:p>
            <a:pPr>
              <a:lnSpc>
                <a:spcPct val="100000"/>
              </a:lnSpc>
            </a:pPr>
            <a:endParaRPr sz="1600" dirty="0">
              <a:solidFill>
                <a:schemeClr val="tx2">
                  <a:lumMod val="75000"/>
                </a:schemeClr>
              </a:solidFill>
            </a:endParaRPr>
          </a:p>
        </p:txBody>
      </p:sp>
      <p:pic>
        <p:nvPicPr>
          <p:cNvPr id="1028" name="Picture 4" descr="C:\Users\Сліпак\Downloads\DSC_09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98940" y="936720"/>
            <a:ext cx="7532914" cy="3363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ustomShape 2"/>
          <p:cNvSpPr/>
          <p:nvPr/>
        </p:nvSpPr>
        <p:spPr>
          <a:xfrm>
            <a:off x="971600" y="188640"/>
            <a:ext cx="8362512" cy="576064"/>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numCol="2"/>
          <a:lstStyle/>
          <a:p>
            <a:pPr algn="ctr">
              <a:lnSpc>
                <a:spcPct val="100000"/>
              </a:lnSpc>
            </a:pPr>
            <a:r>
              <a:rPr lang="uk-UA" sz="3200" b="1" strike="noStrike" dirty="0">
                <a:solidFill>
                  <a:schemeClr val="tx2">
                    <a:lumMod val="75000"/>
                  </a:schemeClr>
                </a:solidFill>
                <a:latin typeface="Times New Roman"/>
                <a:ea typeface="DejaVu Sans"/>
              </a:rPr>
              <a:t> ПЕДАГОГИ ЛІЦЕЮ</a:t>
            </a:r>
            <a:endParaRPr dirty="0">
              <a:solidFill>
                <a:schemeClr val="tx2">
                  <a:lumMod val="75000"/>
                </a:schemeClr>
              </a:solidFill>
            </a:endParaRPr>
          </a:p>
          <a:p>
            <a:pPr algn="just">
              <a:lnSpc>
                <a:spcPct val="100000"/>
              </a:lnSpc>
            </a:pPr>
            <a:endParaRPr dirty="0">
              <a:solidFill>
                <a:schemeClr val="tx2">
                  <a:lumMod val="75000"/>
                </a:schemeClr>
              </a:solidFill>
            </a:endParaRPr>
          </a:p>
        </p:txBody>
      </p:sp>
    </p:spTree>
    <p:extLst>
      <p:ext uri="{BB962C8B-B14F-4D97-AF65-F5344CB8AC3E}">
        <p14:creationId xmlns:p14="http://schemas.microsoft.com/office/powerpoint/2010/main" val="11703344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426" y="0"/>
            <a:ext cx="608407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39752" y="3006929"/>
            <a:ext cx="6432049" cy="359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77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27424"/>
            <a:ext cx="4299972" cy="524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60639" y="3716351"/>
            <a:ext cx="5079156" cy="28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81188" y="476672"/>
            <a:ext cx="4733455" cy="283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995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67533" y="548680"/>
            <a:ext cx="3310646" cy="504056"/>
          </a:xfrm>
        </p:spPr>
        <p:txBody>
          <a:bodyPr>
            <a:normAutofit fontScale="90000"/>
          </a:bodyPr>
          <a:lstStyle/>
          <a:p>
            <a:pPr algn="ctr"/>
            <a:r>
              <a:rPr lang="uk-UA" sz="3200" b="1" dirty="0">
                <a:latin typeface="Times New Roman" pitchFamily="18" charset="0"/>
                <a:cs typeface="Times New Roman" pitchFamily="18" charset="0"/>
              </a:rPr>
              <a:t>Майстер-клас</a:t>
            </a:r>
          </a:p>
        </p:txBody>
      </p:sp>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0688" y="1844824"/>
            <a:ext cx="8248436" cy="4815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824" y="50325"/>
            <a:ext cx="2589530" cy="25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29727"/>
            <a:ext cx="2559804" cy="255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73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76373" y="25212"/>
            <a:ext cx="3280408" cy="1143000"/>
          </a:xfrm>
        </p:spPr>
        <p:txBody>
          <a:bodyPr>
            <a:normAutofit fontScale="90000"/>
          </a:bodyPr>
          <a:lstStyle/>
          <a:p>
            <a:pPr algn="ctr"/>
            <a:r>
              <a:rPr lang="uk-UA" sz="3600" b="1" dirty="0">
                <a:latin typeface="Times New Roman" pitchFamily="18" charset="0"/>
                <a:cs typeface="Times New Roman" pitchFamily="18" charset="0"/>
              </a:rPr>
              <a:t>Гостьовий день </a:t>
            </a:r>
            <a:br>
              <a:rPr lang="uk-UA" sz="3600" b="1" dirty="0">
                <a:latin typeface="Times New Roman" pitchFamily="18" charset="0"/>
                <a:cs typeface="Times New Roman" pitchFamily="18" charset="0"/>
              </a:rPr>
            </a:br>
            <a:r>
              <a:rPr lang="uk-UA" sz="1800" b="1" dirty="0">
                <a:latin typeface="Times New Roman" pitchFamily="18" charset="0"/>
                <a:cs typeface="Times New Roman" pitchFamily="18" charset="0"/>
              </a:rPr>
              <a:t>(дистанційно)</a:t>
            </a:r>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20783" y="3559472"/>
            <a:ext cx="522321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429000"/>
            <a:ext cx="4731940" cy="322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04687" y="1052736"/>
            <a:ext cx="4700845" cy="26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 y="20"/>
            <a:ext cx="5547207" cy="32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65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827584" y="804574"/>
            <a:ext cx="3257161" cy="785813"/>
          </a:xfrm>
          <a:prstGeom prst="rect">
            <a:avLst/>
          </a:prstGeom>
          <a:noFill/>
          <a:ln w="9525">
            <a:noFill/>
            <a:round/>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3200" b="1" dirty="0">
                <a:solidFill>
                  <a:schemeClr val="accent3">
                    <a:lumMod val="50000"/>
                  </a:schemeClr>
                </a:solidFill>
                <a:latin typeface="Times New Roman" pitchFamily="16" charset="0"/>
                <a:cs typeface="Times New Roman" pitchFamily="16" charset="0"/>
              </a:rPr>
              <a:t>ДЕНЬ ВИШИВАНКИ У ЛІЦЕЇ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sz="3200" b="1" dirty="0">
              <a:solidFill>
                <a:srgbClr val="4F271C">
                  <a:lumMod val="75000"/>
                </a:srgbClr>
              </a:solidFill>
              <a:latin typeface="Times New Roman" pitchFamily="16" charset="0"/>
              <a:cs typeface="Times New Roman" pitchFamily="16" charset="0"/>
            </a:endParaRPr>
          </a:p>
        </p:txBody>
      </p:sp>
      <p:pic>
        <p:nvPicPr>
          <p:cNvPr id="1028" name="Picture 4" descr="https://www.nopl.org.ua/upload/iblock/a5c/a5cfafb2bb993a84f2f9c9ea0f4477d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14673" y="0"/>
            <a:ext cx="4675534" cy="35315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nopl.org.ua/upload/iblock/d1f/d1f75fbf6f37fd62717c38b0776ae79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910" y="1788628"/>
            <a:ext cx="5151317" cy="34207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nopl.org.ua/upload/iblock/149/1495dbff46e9edda1ecdfd6107da0ea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5142" y="4077072"/>
            <a:ext cx="4895065" cy="275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2370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88640"/>
            <a:ext cx="7498080" cy="1143000"/>
          </a:xfrm>
        </p:spPr>
        <p:txBody>
          <a:bodyPr>
            <a:normAutofit/>
          </a:bodyPr>
          <a:lstStyle/>
          <a:p>
            <a:pPr algn="ctr"/>
            <a:r>
              <a:rPr lang="uk-UA" sz="3200" b="1" dirty="0">
                <a:latin typeface="Times New Roman" pitchFamily="18" charset="0"/>
                <a:cs typeface="Times New Roman" pitchFamily="18" charset="0"/>
              </a:rPr>
              <a:t>До Дня пам'яті та примирення</a:t>
            </a:r>
            <a:br>
              <a:rPr lang="uk-UA" sz="3200" b="1" dirty="0">
                <a:latin typeface="Times New Roman" pitchFamily="18" charset="0"/>
                <a:cs typeface="Times New Roman" pitchFamily="18" charset="0"/>
              </a:rPr>
            </a:br>
            <a:r>
              <a:rPr lang="uk-UA" sz="3200" b="1" dirty="0">
                <a:latin typeface="Times New Roman" pitchFamily="18" charset="0"/>
                <a:cs typeface="Times New Roman" pitchFamily="18" charset="0"/>
              </a:rPr>
              <a:t>(дистанційно)</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21884" y="1484784"/>
            <a:ext cx="5158428" cy="5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02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87624" y="116632"/>
            <a:ext cx="7704856" cy="805139"/>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uk-UA" sz="2800" b="1" dirty="0">
                <a:solidFill>
                  <a:schemeClr val="accent3">
                    <a:lumMod val="50000"/>
                  </a:schemeClr>
                </a:solidFill>
                <a:latin typeface="Times New Roman" panose="02020603050405020304" pitchFamily="18" charset="0"/>
                <a:cs typeface="Times New Roman" panose="02020603050405020304" pitchFamily="18" charset="0"/>
              </a:rPr>
              <a:t>СВЯТО ОСТАННЬОГО ДЗВОНИКА</a:t>
            </a:r>
          </a:p>
        </p:txBody>
      </p:sp>
      <p:pic>
        <p:nvPicPr>
          <p:cNvPr id="2050" name="Picture 2" descr="https://www.nopl.org.ua/upload/iblock/94a/94afd6f2e604500fa97608f12745d3bf.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926315"/>
            <a:ext cx="2950032" cy="55098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nopl.org.ua/upload/iblock/cfd/cfd217255fa2e05a2c059830a24def5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01586" y="1340768"/>
            <a:ext cx="5597413" cy="461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7350" y="35476"/>
            <a:ext cx="7498080" cy="873244"/>
          </a:xfrm>
        </p:spPr>
        <p:txBody>
          <a:bodyPr>
            <a:normAutofit/>
          </a:bodyPr>
          <a:lstStyle/>
          <a:p>
            <a:pPr algn="ctr"/>
            <a:r>
              <a:rPr lang="uk-UA" sz="3200" b="1" dirty="0">
                <a:latin typeface="Times New Roman" pitchFamily="18" charset="0"/>
                <a:cs typeface="Times New Roman" pitchFamily="18" charset="0"/>
              </a:rPr>
              <a:t>Ліцейський Олімп</a:t>
            </a:r>
          </a:p>
        </p:txBody>
      </p:sp>
      <p:pic>
        <p:nvPicPr>
          <p:cNvPr id="7170" name="Picture 2" descr="C:\Users\Таня\Downloads\27.05.2021\DSC_09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980728"/>
            <a:ext cx="8136904" cy="542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1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000" b="1" dirty="0">
                <a:solidFill>
                  <a:schemeClr val="accent2">
                    <a:lumMod val="50000"/>
                  </a:schemeClr>
                </a:solidFill>
                <a:latin typeface="Times New Roman" panose="02020603050405020304" pitchFamily="18" charset="0"/>
                <a:cs typeface="Times New Roman" panose="02020603050405020304" pitchFamily="18" charset="0"/>
              </a:rPr>
              <a:t>ЛІЦЕЙСЬКИЙ ОЛІМП 2021</a:t>
            </a:r>
          </a:p>
        </p:txBody>
      </p:sp>
      <p:sp>
        <p:nvSpPr>
          <p:cNvPr id="3" name="Місце для вмісту 2"/>
          <p:cNvSpPr>
            <a:spLocks noGrp="1"/>
          </p:cNvSpPr>
          <p:nvPr>
            <p:ph idx="1"/>
          </p:nvPr>
        </p:nvSpPr>
        <p:spPr>
          <a:xfrm>
            <a:off x="457200" y="1600200"/>
            <a:ext cx="8435280" cy="4525963"/>
          </a:xfrm>
        </p:spPr>
        <p:txBody>
          <a:bodyPr numCol="2">
            <a:normAutofit fontScale="25000" lnSpcReduction="20000"/>
          </a:bodyPr>
          <a:lstStyle/>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Костюченко</a:t>
            </a:r>
            <a:r>
              <a:rPr lang="uk-UA" sz="7200" dirty="0">
                <a:latin typeface="Times New Roman" panose="02020603050405020304" pitchFamily="18" charset="0"/>
                <a:ea typeface="Calibri"/>
                <a:cs typeface="Times New Roman" panose="02020603050405020304" pitchFamily="18" charset="0"/>
              </a:rPr>
              <a:t> Назар – гордість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Бабіч</a:t>
            </a:r>
            <a:r>
              <a:rPr lang="uk-UA" sz="7200" dirty="0">
                <a:latin typeface="Times New Roman" panose="02020603050405020304" pitchFamily="18" charset="0"/>
                <a:ea typeface="Calibri"/>
                <a:cs typeface="Times New Roman" panose="02020603050405020304" pitchFamily="18" charset="0"/>
              </a:rPr>
              <a:t> Анна – креатив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Карась Аліна – режисер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Примоченко</a:t>
            </a:r>
            <a:r>
              <a:rPr lang="uk-UA" sz="7200" dirty="0">
                <a:latin typeface="Times New Roman" panose="02020603050405020304" pitchFamily="18" charset="0"/>
                <a:ea typeface="Calibri"/>
                <a:cs typeface="Times New Roman" panose="02020603050405020304" pitchFamily="18" charset="0"/>
              </a:rPr>
              <a:t> Марина – співачка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Резвін</a:t>
            </a:r>
            <a:r>
              <a:rPr lang="uk-UA" sz="7200" dirty="0">
                <a:latin typeface="Times New Roman" panose="02020603050405020304" pitchFamily="18" charset="0"/>
                <a:ea typeface="Calibri"/>
                <a:cs typeface="Times New Roman" panose="02020603050405020304" pitchFamily="18" charset="0"/>
              </a:rPr>
              <a:t> Катерина – майстриня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Купа Дарина – відповідальність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Стрижак Вероніка – фотограф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Гах</a:t>
            </a:r>
            <a:r>
              <a:rPr lang="uk-UA" sz="7200" dirty="0">
                <a:latin typeface="Times New Roman" panose="02020603050405020304" pitchFamily="18" charset="0"/>
                <a:ea typeface="Calibri"/>
                <a:cs typeface="Times New Roman" panose="02020603050405020304" pitchFamily="18" charset="0"/>
              </a:rPr>
              <a:t> Назар – ведучий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Карпенко Артур – активіст</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Пантелієнко</a:t>
            </a:r>
            <a:r>
              <a:rPr lang="uk-UA" sz="7200" dirty="0">
                <a:latin typeface="Times New Roman" panose="02020603050405020304" pitchFamily="18" charset="0"/>
                <a:ea typeface="Calibri"/>
                <a:cs typeface="Times New Roman" panose="02020603050405020304" pitchFamily="18" charset="0"/>
              </a:rPr>
              <a:t> Тетяна – поетеса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Рожок</a:t>
            </a:r>
            <a:r>
              <a:rPr lang="uk-UA" sz="7200" dirty="0">
                <a:latin typeface="Times New Roman" panose="02020603050405020304" pitchFamily="18" charset="0"/>
                <a:ea typeface="Calibri"/>
                <a:cs typeface="Times New Roman" panose="02020603050405020304" pitchFamily="18" charset="0"/>
              </a:rPr>
              <a:t> Катерина – сценарист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Кондращенко</a:t>
            </a:r>
            <a:r>
              <a:rPr lang="uk-UA" sz="7200" dirty="0">
                <a:latin typeface="Times New Roman" panose="02020603050405020304" pitchFamily="18" charset="0"/>
                <a:ea typeface="Calibri"/>
                <a:cs typeface="Times New Roman" panose="02020603050405020304" pitchFamily="18" charset="0"/>
              </a:rPr>
              <a:t> Аліна – художник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Єрмоленко Віталій – </a:t>
            </a:r>
            <a:r>
              <a:rPr lang="uk-UA" sz="7200" dirty="0" err="1">
                <a:latin typeface="Times New Roman" panose="02020603050405020304" pitchFamily="18" charset="0"/>
                <a:ea typeface="Calibri"/>
                <a:cs typeface="Times New Roman" panose="02020603050405020304" pitchFamily="18" charset="0"/>
              </a:rPr>
              <a:t>відеооператор</a:t>
            </a:r>
            <a:r>
              <a:rPr lang="uk-UA" sz="7200" dirty="0">
                <a:latin typeface="Times New Roman" panose="02020603050405020304" pitchFamily="18" charset="0"/>
                <a:ea typeface="Calibri"/>
                <a:cs typeface="Times New Roman" panose="02020603050405020304" pitchFamily="18" charset="0"/>
              </a:rPr>
              <a:t>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Кривуця</a:t>
            </a:r>
            <a:r>
              <a:rPr lang="uk-UA" sz="7200" dirty="0">
                <a:latin typeface="Times New Roman" panose="02020603050405020304" pitchFamily="18" charset="0"/>
                <a:ea typeface="Calibri"/>
                <a:cs typeface="Times New Roman" panose="02020603050405020304" pitchFamily="18" charset="0"/>
              </a:rPr>
              <a:t> Роман – староста року</a:t>
            </a:r>
          </a:p>
          <a:p>
            <a:pPr>
              <a:lnSpc>
                <a:spcPct val="115000"/>
              </a:lnSpc>
              <a:spcAft>
                <a:spcPts val="1000"/>
              </a:spcAft>
            </a:pPr>
            <a:r>
              <a:rPr lang="uk-UA" sz="7200" dirty="0" err="1">
                <a:latin typeface="Times New Roman" panose="02020603050405020304" pitchFamily="18" charset="0"/>
                <a:ea typeface="Calibri"/>
                <a:cs typeface="Times New Roman" panose="02020603050405020304" pitchFamily="18" charset="0"/>
              </a:rPr>
              <a:t>Топиха</a:t>
            </a:r>
            <a:r>
              <a:rPr lang="uk-UA" sz="7200" dirty="0">
                <a:latin typeface="Times New Roman" panose="02020603050405020304" pitchFamily="18" charset="0"/>
                <a:ea typeface="Calibri"/>
                <a:cs typeface="Times New Roman" panose="02020603050405020304" pitchFamily="18" charset="0"/>
              </a:rPr>
              <a:t> Микола – помічник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Хомич Лада – надія року</a:t>
            </a:r>
          </a:p>
          <a:p>
            <a:pPr>
              <a:lnSpc>
                <a:spcPct val="115000"/>
              </a:lnSpc>
              <a:spcAft>
                <a:spcPts val="1000"/>
              </a:spcAft>
            </a:pPr>
            <a:r>
              <a:rPr lang="uk-UA" sz="7200" dirty="0">
                <a:latin typeface="Times New Roman" panose="02020603050405020304" pitchFamily="18" charset="0"/>
                <a:ea typeface="Calibri"/>
                <a:cs typeface="Times New Roman" panose="02020603050405020304" pitchFamily="18" charset="0"/>
              </a:rPr>
              <a:t>Каїка Інна – надія року</a:t>
            </a:r>
          </a:p>
          <a:p>
            <a:endParaRPr lang="uk-UA" dirty="0"/>
          </a:p>
        </p:txBody>
      </p:sp>
    </p:spTree>
    <p:extLst>
      <p:ext uri="{BB962C8B-B14F-4D97-AF65-F5344CB8AC3E}">
        <p14:creationId xmlns:p14="http://schemas.microsoft.com/office/powerpoint/2010/main" val="1872752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1538" y="142852"/>
            <a:ext cx="7858180" cy="6863417"/>
          </a:xfrm>
          <a:prstGeom prst="rect">
            <a:avLst/>
          </a:prstGeom>
          <a:noFill/>
        </p:spPr>
        <p:txBody>
          <a:bodyPr wrap="square" rtlCol="0">
            <a:spAutoFit/>
          </a:bodyPr>
          <a:lstStyle/>
          <a:p>
            <a:pPr algn="ctr"/>
            <a:r>
              <a:rPr lang="uk-UA" sz="2000" b="1" dirty="0">
                <a:solidFill>
                  <a:srgbClr val="964305">
                    <a:lumMod val="50000"/>
                  </a:srgbClr>
                </a:solidFill>
                <a:latin typeface="Times New Roman" pitchFamily="18" charset="0"/>
                <a:cs typeface="Times New Roman" pitchFamily="18" charset="0"/>
              </a:rPr>
              <a:t>ПРАВОВЕ ТА ПРЕВЕНТИВНЕ ВИХОВАННЯ УЧНІВ:</a:t>
            </a:r>
          </a:p>
          <a:p>
            <a:pPr marL="342900" indent="-342900">
              <a:lnSpc>
                <a:spcPct val="150000"/>
              </a:lnSpc>
              <a:buFont typeface="Times New Roman"/>
              <a:buChar char="-"/>
            </a:pPr>
            <a:r>
              <a:rPr lang="uk-UA" sz="1400" b="1" dirty="0">
                <a:solidFill>
                  <a:prstClr val="black"/>
                </a:solidFill>
                <a:latin typeface="Times New Roman"/>
                <a:ea typeface="Times New Roman"/>
                <a:cs typeface="Times New Roman"/>
              </a:rPr>
              <a:t>години спілкування </a:t>
            </a:r>
            <a:r>
              <a:rPr lang="uk-UA" sz="1400" dirty="0">
                <a:solidFill>
                  <a:prstClr val="black"/>
                </a:solidFill>
                <a:latin typeface="Times New Roman"/>
                <a:ea typeface="Times New Roman"/>
                <a:cs typeface="Times New Roman"/>
              </a:rPr>
              <a:t>«Небезпечний ВІЛ/СНІД: шляхи зараження і способи захисту», «Шкідливі звички. Гірка правда про наркотики», «Мода, краса та здоров'я сучасного ліцеїста?»;</a:t>
            </a:r>
            <a:endParaRPr lang="uk-UA" sz="1400" dirty="0">
              <a:solidFill>
                <a:prstClr val="black"/>
              </a:solidFill>
              <a:latin typeface="Calibri"/>
              <a:ea typeface="Times New Roman"/>
              <a:cs typeface="Times New Roman"/>
            </a:endParaRPr>
          </a:p>
          <a:p>
            <a:pPr marL="342900" indent="-342900">
              <a:lnSpc>
                <a:spcPct val="150000"/>
              </a:lnSpc>
              <a:buFont typeface="Times New Roman"/>
              <a:buChar char="-"/>
            </a:pPr>
            <a:r>
              <a:rPr lang="uk-UA" sz="1400" b="1" dirty="0">
                <a:solidFill>
                  <a:prstClr val="black"/>
                </a:solidFill>
                <a:latin typeface="Times New Roman"/>
                <a:ea typeface="Times New Roman"/>
                <a:cs typeface="Times New Roman"/>
              </a:rPr>
              <a:t>бесіди</a:t>
            </a:r>
            <a:r>
              <a:rPr lang="uk-UA" sz="1400" dirty="0">
                <a:solidFill>
                  <a:prstClr val="black"/>
                </a:solidFill>
                <a:latin typeface="Times New Roman"/>
                <a:ea typeface="Times New Roman"/>
                <a:cs typeface="Times New Roman"/>
              </a:rPr>
              <a:t>  «Що таке здоровий спосіб життя?», «Сила нації – в її фізичному та духовному здоров'ї», «Наслідки вживання алкоголю та наркотиків», «Небезпека вживання </a:t>
            </a:r>
            <a:r>
              <a:rPr lang="uk-UA" sz="1400" dirty="0" err="1">
                <a:solidFill>
                  <a:prstClr val="black"/>
                </a:solidFill>
                <a:latin typeface="Times New Roman"/>
                <a:ea typeface="Times New Roman"/>
                <a:cs typeface="Times New Roman"/>
              </a:rPr>
              <a:t>психоактивних</a:t>
            </a:r>
            <a:r>
              <a:rPr lang="uk-UA" sz="1400" dirty="0">
                <a:solidFill>
                  <a:prstClr val="black"/>
                </a:solidFill>
                <a:latin typeface="Times New Roman"/>
                <a:ea typeface="Times New Roman"/>
                <a:cs typeface="Times New Roman"/>
              </a:rPr>
              <a:t> речовин підлітками», «Карантинні обмеження»;</a:t>
            </a:r>
            <a:endParaRPr lang="uk-UA" sz="1400" dirty="0">
              <a:solidFill>
                <a:prstClr val="black"/>
              </a:solidFill>
              <a:latin typeface="Calibri"/>
              <a:ea typeface="Times New Roman"/>
              <a:cs typeface="Times New Roman"/>
            </a:endParaRPr>
          </a:p>
          <a:p>
            <a:pPr marL="342900" indent="-342900" algn="just">
              <a:lnSpc>
                <a:spcPct val="150000"/>
              </a:lnSpc>
              <a:buFont typeface="Times New Roman"/>
              <a:buChar char="-"/>
            </a:pPr>
            <a:r>
              <a:rPr lang="uk-UA" sz="1400" b="1" dirty="0">
                <a:solidFill>
                  <a:prstClr val="black"/>
                </a:solidFill>
                <a:latin typeface="Times New Roman"/>
                <a:ea typeface="Times New Roman"/>
                <a:cs typeface="Times New Roman"/>
              </a:rPr>
              <a:t>бесіди за участю  працівників Ніжинського міського молодіжного центру </a:t>
            </a:r>
            <a:r>
              <a:rPr lang="uk-UA" sz="1400" dirty="0">
                <a:solidFill>
                  <a:prstClr val="black"/>
                </a:solidFill>
                <a:latin typeface="Times New Roman"/>
                <a:ea typeface="Times New Roman"/>
                <a:cs typeface="Times New Roman"/>
              </a:rPr>
              <a:t>«Правда та вигадки про секс», «Шкільний </a:t>
            </a:r>
            <a:r>
              <a:rPr lang="uk-UA" sz="1400" dirty="0" err="1">
                <a:solidFill>
                  <a:prstClr val="black"/>
                </a:solidFill>
                <a:latin typeface="Times New Roman"/>
                <a:ea typeface="Times New Roman"/>
                <a:cs typeface="Times New Roman"/>
              </a:rPr>
              <a:t>булінг</a:t>
            </a:r>
            <a:r>
              <a:rPr lang="uk-UA" sz="1400" dirty="0">
                <a:solidFill>
                  <a:prstClr val="black"/>
                </a:solidFill>
                <a:latin typeface="Times New Roman"/>
                <a:ea typeface="Times New Roman"/>
                <a:cs typeface="Times New Roman"/>
              </a:rPr>
              <a:t>».</a:t>
            </a:r>
            <a:endParaRPr lang="uk-UA" sz="1400" dirty="0">
              <a:solidFill>
                <a:prstClr val="black"/>
              </a:solidFill>
              <a:latin typeface="Calibri"/>
              <a:ea typeface="Times New Roman"/>
              <a:cs typeface="Times New Roman"/>
            </a:endParaRPr>
          </a:p>
          <a:p>
            <a:pPr marL="342900" indent="-342900" algn="just">
              <a:lnSpc>
                <a:spcPct val="150000"/>
              </a:lnSpc>
              <a:buFont typeface="Times New Roman"/>
              <a:buChar char="-"/>
            </a:pPr>
            <a:r>
              <a:rPr lang="uk-UA" sz="1400" b="1" dirty="0">
                <a:solidFill>
                  <a:prstClr val="black"/>
                </a:solidFill>
                <a:latin typeface="Times New Roman"/>
                <a:ea typeface="Times New Roman"/>
                <a:cs typeface="Times New Roman"/>
              </a:rPr>
              <a:t>бесіди з безпеки життєдіяльності</a:t>
            </a:r>
            <a:r>
              <a:rPr lang="uk-UA" sz="1400" dirty="0">
                <a:solidFill>
                  <a:prstClr val="black"/>
                </a:solidFill>
                <a:latin typeface="Times New Roman"/>
                <a:ea typeface="Times New Roman"/>
                <a:cs typeface="Times New Roman"/>
              </a:rPr>
              <a:t>: «Про правила організації освітнього процесу, відвідування ліцею та перебування в ньому в умовах профілактики розповсюдження </a:t>
            </a:r>
            <a:r>
              <a:rPr lang="uk-UA" sz="1400" dirty="0" err="1">
                <a:solidFill>
                  <a:prstClr val="black"/>
                </a:solidFill>
                <a:latin typeface="Times New Roman"/>
                <a:ea typeface="Times New Roman"/>
                <a:cs typeface="Times New Roman"/>
              </a:rPr>
              <a:t>коронавірусної</a:t>
            </a:r>
            <a:r>
              <a:rPr lang="uk-UA" sz="1400" dirty="0">
                <a:solidFill>
                  <a:prstClr val="black"/>
                </a:solidFill>
                <a:latin typeface="Times New Roman"/>
                <a:ea typeface="Times New Roman"/>
                <a:cs typeface="Times New Roman"/>
              </a:rPr>
              <a:t> хвороби», «Про правила поведінки у натовпі», «Про правила техніки безпеки під час користування електричними приладами», «Про правила поведінки у громадському транспорті», «При дотримання правил безпеки  при загрозі виникнення надзвичайних ситуацій»,  «Про  безпеку дорожнього руху», «Про правила пожежної безпеки», «Про безпечне  поводження на водних об’єктах», «Про правила поведінки на льоду», «Про заборону використання відкритого вогню, феєрверків, свічок, бенгальських вогнів, різноманітних піротехнічних засобів, вибухонебезпечних предметів», «Про попередження нещасних випадків від ураження електричним струмом, блискавкою» та багато ін.</a:t>
            </a:r>
            <a:r>
              <a:rPr lang="uk-UA" sz="1400" b="1" dirty="0">
                <a:solidFill>
                  <a:prstClr val="black"/>
                </a:solidFill>
                <a:latin typeface="Times New Roman"/>
                <a:ea typeface="Times New Roman"/>
                <a:cs typeface="Times New Roman"/>
              </a:rPr>
              <a:t> </a:t>
            </a:r>
          </a:p>
          <a:p>
            <a:pPr marL="342900" indent="-342900" algn="just">
              <a:lnSpc>
                <a:spcPct val="150000"/>
              </a:lnSpc>
              <a:buFont typeface="Times New Roman"/>
              <a:buChar char="-"/>
            </a:pPr>
            <a:r>
              <a:rPr lang="uk-UA" sz="1400" b="1" dirty="0">
                <a:solidFill>
                  <a:prstClr val="black"/>
                </a:solidFill>
                <a:latin typeface="Times New Roman"/>
                <a:ea typeface="Times New Roman"/>
                <a:cs typeface="Times New Roman"/>
              </a:rPr>
              <a:t>перегляд відеофільмів: </a:t>
            </a:r>
            <a:r>
              <a:rPr lang="uk-UA" sz="1400" dirty="0">
                <a:solidFill>
                  <a:prstClr val="black"/>
                </a:solidFill>
                <a:latin typeface="Times New Roman"/>
                <a:ea typeface="Times New Roman"/>
                <a:cs typeface="Times New Roman"/>
              </a:rPr>
              <a:t>«Куріння», «Правда про наркотики», «Що таке ВІЛ/СНІД?», «Вплив алкоголю на організм людини»;</a:t>
            </a:r>
            <a:endParaRPr lang="uk-UA" sz="1400" dirty="0">
              <a:solidFill>
                <a:prstClr val="black"/>
              </a:solidFill>
              <a:latin typeface="Calibri"/>
              <a:ea typeface="Times New Roman"/>
              <a:cs typeface="Times New Roman"/>
            </a:endParaRPr>
          </a:p>
          <a:p>
            <a:pPr marL="342900" indent="-342900" algn="just">
              <a:lnSpc>
                <a:spcPct val="150000"/>
              </a:lnSpc>
              <a:buFont typeface="Times New Roman"/>
              <a:buChar char="-"/>
            </a:pPr>
            <a:endParaRPr lang="uk-UA" sz="1400" dirty="0">
              <a:solidFill>
                <a:prstClr val="black"/>
              </a:solidFill>
              <a:latin typeface="Calibri"/>
              <a:ea typeface="Times New Roman"/>
              <a:cs typeface="Times New Roman"/>
            </a:endParaRPr>
          </a:p>
        </p:txBody>
      </p:sp>
    </p:spTree>
    <p:extLst>
      <p:ext uri="{BB962C8B-B14F-4D97-AF65-F5344CB8AC3E}">
        <p14:creationId xmlns:p14="http://schemas.microsoft.com/office/powerpoint/2010/main" val="91917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52" y="214290"/>
            <a:ext cx="7500990" cy="461665"/>
          </a:xfrm>
          <a:prstGeom prst="rect">
            <a:avLst/>
          </a:prstGeom>
          <a:noFill/>
        </p:spPr>
        <p:txBody>
          <a:bodyPr wrap="square" rtlCol="0">
            <a:spAutoFit/>
          </a:bodyPr>
          <a:lstStyle/>
          <a:p>
            <a:pPr algn="ctr"/>
            <a:r>
              <a:rPr lang="uk-UA" sz="2400" b="1" dirty="0">
                <a:solidFill>
                  <a:schemeClr val="accent5">
                    <a:lumMod val="50000"/>
                  </a:schemeClr>
                </a:solidFill>
                <a:latin typeface="Times New Roman" pitchFamily="18" charset="0"/>
                <a:cs typeface="Times New Roman" pitchFamily="18" charset="0"/>
              </a:rPr>
              <a:t>РОБОТА  ПРЕДМЕТНИХ  КАФЕДР</a:t>
            </a:r>
          </a:p>
        </p:txBody>
      </p:sp>
      <p:sp>
        <p:nvSpPr>
          <p:cNvPr id="12" name="Прямокутник 11"/>
          <p:cNvSpPr/>
          <p:nvPr/>
        </p:nvSpPr>
        <p:spPr>
          <a:xfrm>
            <a:off x="5280950" y="675955"/>
            <a:ext cx="3733977" cy="400110"/>
          </a:xfrm>
          <a:prstGeom prst="rect">
            <a:avLst/>
          </a:prstGeom>
          <a:effectLst/>
        </p:spPr>
        <p:txBody>
          <a:bodyPr wrap="square">
            <a:spAutoFit/>
          </a:bodyPr>
          <a:lstStyle/>
          <a:p>
            <a:endParaRPr lang="uk-UA" sz="2000"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803513"/>
            <a:ext cx="4072366" cy="2058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29633" y="1410544"/>
            <a:ext cx="3777546" cy="1998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66650" y="3532706"/>
            <a:ext cx="2781091" cy="2196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descr="C:\Users\Сліпак\Downloads\фото різне\кафедра вихователів.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67969" y="4598014"/>
            <a:ext cx="3312368" cy="2035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Прямокутник 7"/>
          <p:cNvSpPr/>
          <p:nvPr/>
        </p:nvSpPr>
        <p:spPr>
          <a:xfrm>
            <a:off x="5362831" y="675955"/>
            <a:ext cx="3242561" cy="646331"/>
          </a:xfrm>
          <a:prstGeom prst="rect">
            <a:avLst/>
          </a:prstGeom>
        </p:spPr>
        <p:txBody>
          <a:bodyPr wrap="square">
            <a:spAutoFit/>
          </a:bodyPr>
          <a:lstStyle/>
          <a:p>
            <a:r>
              <a:rPr lang="uk-UA" dirty="0">
                <a:solidFill>
                  <a:schemeClr val="bg2">
                    <a:lumMod val="25000"/>
                  </a:schemeClr>
                </a:solidFill>
                <a:latin typeface="Times New Roman" pitchFamily="18" charset="0"/>
                <a:cs typeface="Times New Roman" pitchFamily="18" charset="0"/>
              </a:rPr>
              <a:t>Кафедра вчителів суспільно-гуманітарних дисциплін</a:t>
            </a:r>
          </a:p>
        </p:txBody>
      </p:sp>
      <p:sp>
        <p:nvSpPr>
          <p:cNvPr id="13" name="Прямокутник 12"/>
          <p:cNvSpPr/>
          <p:nvPr/>
        </p:nvSpPr>
        <p:spPr>
          <a:xfrm>
            <a:off x="1098470" y="2981180"/>
            <a:ext cx="3657464" cy="369332"/>
          </a:xfrm>
          <a:prstGeom prst="rect">
            <a:avLst/>
          </a:prstGeom>
        </p:spPr>
        <p:txBody>
          <a:bodyPr wrap="square">
            <a:spAutoFit/>
          </a:bodyPr>
          <a:lstStyle/>
          <a:p>
            <a:r>
              <a:rPr lang="uk-UA" dirty="0">
                <a:solidFill>
                  <a:schemeClr val="bg2">
                    <a:lumMod val="25000"/>
                  </a:schemeClr>
                </a:solidFill>
                <a:latin typeface="Times New Roman" pitchFamily="18" charset="0"/>
                <a:cs typeface="Times New Roman" pitchFamily="18" charset="0"/>
              </a:rPr>
              <a:t>Кафедра вчителів іноземних мов</a:t>
            </a:r>
          </a:p>
        </p:txBody>
      </p:sp>
      <p:sp>
        <p:nvSpPr>
          <p:cNvPr id="14" name="Прямокутник 13"/>
          <p:cNvSpPr/>
          <p:nvPr/>
        </p:nvSpPr>
        <p:spPr>
          <a:xfrm>
            <a:off x="4634434" y="3510241"/>
            <a:ext cx="4380493" cy="923330"/>
          </a:xfrm>
          <a:prstGeom prst="rect">
            <a:avLst/>
          </a:prstGeom>
        </p:spPr>
        <p:txBody>
          <a:bodyPr wrap="square">
            <a:spAutoFit/>
          </a:bodyPr>
          <a:lstStyle/>
          <a:p>
            <a:r>
              <a:rPr lang="uk-UA" dirty="0">
                <a:solidFill>
                  <a:schemeClr val="bg2">
                    <a:lumMod val="25000"/>
                  </a:schemeClr>
                </a:solidFill>
                <a:latin typeface="Times New Roman" pitchFamily="18" charset="0"/>
                <a:cs typeface="Times New Roman" pitchFamily="18" charset="0"/>
              </a:rPr>
              <a:t>Кафедра вчителів художньо-естетичного розвитку, фізичної культури, захисту України, технологій та вихователів</a:t>
            </a:r>
          </a:p>
        </p:txBody>
      </p:sp>
      <p:sp>
        <p:nvSpPr>
          <p:cNvPr id="15" name="Прямокутник 14"/>
          <p:cNvSpPr/>
          <p:nvPr/>
        </p:nvSpPr>
        <p:spPr>
          <a:xfrm>
            <a:off x="1184679" y="6019953"/>
            <a:ext cx="3242561" cy="646331"/>
          </a:xfrm>
          <a:prstGeom prst="rect">
            <a:avLst/>
          </a:prstGeom>
        </p:spPr>
        <p:txBody>
          <a:bodyPr wrap="square">
            <a:spAutoFit/>
          </a:bodyPr>
          <a:lstStyle/>
          <a:p>
            <a:r>
              <a:rPr lang="uk-UA" dirty="0">
                <a:solidFill>
                  <a:schemeClr val="bg2">
                    <a:lumMod val="25000"/>
                  </a:schemeClr>
                </a:solidFill>
                <a:latin typeface="Times New Roman" pitchFamily="18" charset="0"/>
                <a:cs typeface="Times New Roman" pitchFamily="18" charset="0"/>
              </a:rPr>
              <a:t>Кафедра вчителів природничо-математичних дисциплін</a:t>
            </a:r>
          </a:p>
        </p:txBody>
      </p:sp>
    </p:spTree>
    <p:extLst>
      <p:ext uri="{BB962C8B-B14F-4D97-AF65-F5344CB8AC3E}">
        <p14:creationId xmlns:p14="http://schemas.microsoft.com/office/powerpoint/2010/main" val="349346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1538" y="142852"/>
            <a:ext cx="7858180" cy="400110"/>
          </a:xfrm>
          <a:prstGeom prst="rect">
            <a:avLst/>
          </a:prstGeom>
          <a:noFill/>
        </p:spPr>
        <p:txBody>
          <a:bodyPr wrap="square" rtlCol="0">
            <a:spAutoFit/>
          </a:bodyPr>
          <a:lstStyle/>
          <a:p>
            <a:pPr algn="ctr"/>
            <a:r>
              <a:rPr lang="uk-UA" sz="2000" b="1" dirty="0">
                <a:solidFill>
                  <a:srgbClr val="964305">
                    <a:lumMod val="50000"/>
                  </a:srgbClr>
                </a:solidFill>
                <a:latin typeface="Times New Roman" pitchFamily="18" charset="0"/>
                <a:cs typeface="Times New Roman" pitchFamily="18" charset="0"/>
              </a:rPr>
              <a:t>ПРАВОВЕ ТА ПРЕВЕНТИВНЕ ВИХОВАННЯ УЧНІВ:</a:t>
            </a:r>
          </a:p>
        </p:txBody>
      </p:sp>
      <p:pic>
        <p:nvPicPr>
          <p:cNvPr id="11266" name="Picture 2" descr="D:\Котляр\Фотоматеріали\тренінг 2021\тренінг булінг\IMG-6358566dc42f3b49467ad4dfcdc51ecd-V.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661854"/>
            <a:ext cx="4608512"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5000628" y="555610"/>
            <a:ext cx="4178788" cy="2585323"/>
          </a:xfrm>
          <a:prstGeom prst="rect">
            <a:avLst/>
          </a:prstGeom>
        </p:spPr>
        <p:txBody>
          <a:bodyPr wrap="square">
            <a:spAutoFit/>
          </a:bodyPr>
          <a:lstStyle/>
          <a:p>
            <a:r>
              <a:rPr lang="uk-UA" dirty="0">
                <a:solidFill>
                  <a:schemeClr val="accent3">
                    <a:lumMod val="50000"/>
                  </a:schemeClr>
                </a:solidFill>
                <a:latin typeface="Times New Roman" pitchFamily="18" charset="0"/>
                <a:cs typeface="Times New Roman" pitchFamily="18" charset="0"/>
              </a:rPr>
              <a:t>тренінги шкільних лідерів «Форум – театр як інструмент протидії </a:t>
            </a:r>
            <a:r>
              <a:rPr lang="uk-UA" dirty="0" err="1">
                <a:solidFill>
                  <a:schemeClr val="accent3">
                    <a:lumMod val="50000"/>
                  </a:schemeClr>
                </a:solidFill>
                <a:latin typeface="Times New Roman" pitchFamily="18" charset="0"/>
                <a:cs typeface="Times New Roman" pitchFamily="18" charset="0"/>
              </a:rPr>
              <a:t>булінгу</a:t>
            </a:r>
            <a:r>
              <a:rPr lang="uk-UA" dirty="0">
                <a:solidFill>
                  <a:schemeClr val="accent3">
                    <a:lumMod val="50000"/>
                  </a:schemeClr>
                </a:solidFill>
                <a:latin typeface="Times New Roman" pitchFamily="18" charset="0"/>
                <a:cs typeface="Times New Roman" pitchFamily="18" charset="0"/>
              </a:rPr>
              <a:t>» у межах </a:t>
            </a:r>
            <a:r>
              <a:rPr lang="uk-UA" dirty="0" err="1">
                <a:solidFill>
                  <a:schemeClr val="accent3">
                    <a:lumMod val="50000"/>
                  </a:schemeClr>
                </a:solidFill>
                <a:latin typeface="Times New Roman" pitchFamily="18" charset="0"/>
                <a:cs typeface="Times New Roman" pitchFamily="18" charset="0"/>
              </a:rPr>
              <a:t>проєкту</a:t>
            </a:r>
            <a:r>
              <a:rPr lang="uk-UA" dirty="0">
                <a:solidFill>
                  <a:schemeClr val="accent3">
                    <a:lumMod val="50000"/>
                  </a:schemeClr>
                </a:solidFill>
                <a:latin typeface="Times New Roman" pitchFamily="18" charset="0"/>
                <a:cs typeface="Times New Roman" pitchFamily="18" charset="0"/>
              </a:rPr>
              <a:t> «Мистецтво перемагати </a:t>
            </a:r>
            <a:r>
              <a:rPr lang="uk-UA" dirty="0" err="1">
                <a:solidFill>
                  <a:schemeClr val="accent3">
                    <a:lumMod val="50000"/>
                  </a:schemeClr>
                </a:solidFill>
                <a:latin typeface="Times New Roman" pitchFamily="18" charset="0"/>
                <a:cs typeface="Times New Roman" pitchFamily="18" charset="0"/>
              </a:rPr>
              <a:t>булінг</a:t>
            </a:r>
            <a:r>
              <a:rPr lang="uk-UA" dirty="0">
                <a:solidFill>
                  <a:schemeClr val="accent3">
                    <a:lumMod val="50000"/>
                  </a:schemeClr>
                </a:solidFill>
                <a:latin typeface="Times New Roman" pitchFamily="18" charset="0"/>
                <a:cs typeface="Times New Roman" pitchFamily="18" charset="0"/>
              </a:rPr>
              <a:t>: форум – театр для служб шкільних омбудсменів на протидію </a:t>
            </a:r>
            <a:r>
              <a:rPr lang="uk-UA" dirty="0" err="1">
                <a:solidFill>
                  <a:schemeClr val="accent3">
                    <a:lumMod val="50000"/>
                  </a:schemeClr>
                </a:solidFill>
                <a:latin typeface="Times New Roman" pitchFamily="18" charset="0"/>
                <a:cs typeface="Times New Roman" pitchFamily="18" charset="0"/>
              </a:rPr>
              <a:t>булінгу</a:t>
            </a:r>
            <a:r>
              <a:rPr lang="uk-UA" dirty="0">
                <a:solidFill>
                  <a:schemeClr val="accent3">
                    <a:lumMod val="50000"/>
                  </a:schemeClr>
                </a:solidFill>
                <a:latin typeface="Times New Roman" pitchFamily="18" charset="0"/>
                <a:cs typeface="Times New Roman" pitchFamily="18" charset="0"/>
              </a:rPr>
              <a:t> в навчальних закладах малих міст України», що реалізувався за підтримки Фонду сприяння демократії Посольства США в України</a:t>
            </a:r>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754" y="4118238"/>
            <a:ext cx="4478012" cy="231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9740" y="3501008"/>
            <a:ext cx="4524266" cy="267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136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3909819" y="11470"/>
            <a:ext cx="5180400" cy="6092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endParaRPr lang="ru-RU" spc="-1" dirty="0">
              <a:solidFill>
                <a:srgbClr val="000000"/>
              </a:solidFill>
              <a:uFill>
                <a:solidFill>
                  <a:srgbClr val="FFFFFF"/>
                </a:solidFill>
              </a:uFill>
            </a:endParaRPr>
          </a:p>
          <a:p>
            <a:pPr algn="ctr"/>
            <a:r>
              <a:rPr lang="ru-RU" sz="2000" b="1" spc="-1" dirty="0">
                <a:solidFill>
                  <a:srgbClr val="4B2103"/>
                </a:solidFill>
                <a:uFill>
                  <a:solidFill>
                    <a:srgbClr val="FFFFFF"/>
                  </a:solidFill>
                </a:uFill>
                <a:latin typeface="Times New Roman"/>
              </a:rPr>
              <a:t>ФІЗИЧНЕ ВИХОВАННЯ</a:t>
            </a:r>
            <a:endParaRPr lang="ru-RU" spc="-1" dirty="0">
              <a:solidFill>
                <a:srgbClr val="000000"/>
              </a:solidFill>
              <a:uFill>
                <a:solidFill>
                  <a:srgbClr val="FFFFFF"/>
                </a:solidFill>
              </a:uFill>
            </a:endParaRPr>
          </a:p>
        </p:txBody>
      </p:sp>
      <p:sp>
        <p:nvSpPr>
          <p:cNvPr id="217" name="CustomShape 2"/>
          <p:cNvSpPr/>
          <p:nvPr/>
        </p:nvSpPr>
        <p:spPr>
          <a:xfrm>
            <a:off x="1148224" y="271678"/>
            <a:ext cx="2739911" cy="50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algn="ctr">
              <a:buClr>
                <a:srgbClr val="4B2103"/>
              </a:buClr>
            </a:pPr>
            <a:r>
              <a:rPr lang="ru-RU" sz="1600" b="1" spc="-1" dirty="0">
                <a:solidFill>
                  <a:srgbClr val="4B2103"/>
                </a:solidFill>
                <a:uFill>
                  <a:solidFill>
                    <a:srgbClr val="FFFFFF"/>
                  </a:solidFill>
                </a:uFill>
                <a:latin typeface="Times New Roman"/>
              </a:rPr>
              <a:t>ПЕРШІСТЬ ЛІЦЕЮ ПО ФУТБОЛУ, МІН-ФУТБОЛУ ТА З ЛИЖНИХ ПЕРЕГОНІВ</a:t>
            </a:r>
            <a:endParaRPr lang="ru-RU" sz="1600" b="1" spc="-1" dirty="0">
              <a:solidFill>
                <a:srgbClr val="000000"/>
              </a:solidFill>
              <a:uFill>
                <a:solidFill>
                  <a:srgbClr val="FFFFFF"/>
                </a:solidFill>
              </a:uFill>
            </a:endParaRPr>
          </a:p>
        </p:txBody>
      </p:sp>
      <p:pic>
        <p:nvPicPr>
          <p:cNvPr id="1027" name="Picture 3" descr="C:\Users\Сліпак\Downloads\ф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995" y="3516684"/>
            <a:ext cx="4366684" cy="32750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78813" y="775558"/>
            <a:ext cx="2276448" cy="380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20456" y="775558"/>
            <a:ext cx="2036839" cy="326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71616" y="4077072"/>
            <a:ext cx="4297680" cy="2571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28" y="1364120"/>
            <a:ext cx="4443597" cy="240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7076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2453864" y="47772"/>
            <a:ext cx="6690136"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9080" indent="-18360" algn="ctr">
              <a:lnSpc>
                <a:spcPct val="100000"/>
              </a:lnSpc>
            </a:pPr>
            <a:r>
              <a:rPr lang="ru-RU" sz="2400" b="1" strike="noStrike" spc="-1" dirty="0">
                <a:solidFill>
                  <a:schemeClr val="accent5">
                    <a:lumMod val="50000"/>
                  </a:schemeClr>
                </a:solidFill>
                <a:uFill>
                  <a:solidFill>
                    <a:srgbClr val="FFFFFF"/>
                  </a:solidFill>
                </a:uFill>
                <a:latin typeface="Times New Roman"/>
              </a:rPr>
              <a:t>ГРОМАДЯНСЬКО-ПАТРІОТИЧНЕ ВИХОВАННЯ</a:t>
            </a:r>
            <a:endParaRPr lang="ru-RU" sz="1800" b="0" strike="noStrike" spc="-1" dirty="0">
              <a:solidFill>
                <a:schemeClr val="accent5">
                  <a:lumMod val="50000"/>
                </a:schemeClr>
              </a:solidFill>
              <a:uFill>
                <a:solidFill>
                  <a:srgbClr val="FFFFFF"/>
                </a:solidFill>
              </a:uFill>
              <a:latin typeface="Arial"/>
            </a:endParaRPr>
          </a:p>
          <a:p>
            <a:pPr marL="19080" indent="-18360" algn="just">
              <a:lnSpc>
                <a:spcPct val="100000"/>
              </a:lnSpc>
            </a:pPr>
            <a:r>
              <a:rPr lang="ru-RU" sz="2200" b="0" strike="noStrike" spc="-1" dirty="0">
                <a:solidFill>
                  <a:schemeClr val="accent5">
                    <a:lumMod val="50000"/>
                  </a:schemeClr>
                </a:solidFill>
                <a:uFill>
                  <a:solidFill>
                    <a:srgbClr val="FFFFFF"/>
                  </a:solidFill>
                </a:uFill>
                <a:latin typeface="Times New Roman"/>
              </a:rPr>
              <a:t>  </a:t>
            </a:r>
            <a:endParaRPr lang="ru-RU" sz="1800" b="0" strike="noStrike" spc="-1" dirty="0">
              <a:solidFill>
                <a:schemeClr val="accent5">
                  <a:lumMod val="50000"/>
                </a:schemeClr>
              </a:solidFill>
              <a:uFill>
                <a:solidFill>
                  <a:srgbClr val="FFFFFF"/>
                </a:solidFill>
              </a:uFill>
              <a:latin typeface="Arial"/>
            </a:endParaRPr>
          </a:p>
        </p:txBody>
      </p:sp>
      <p:pic>
        <p:nvPicPr>
          <p:cNvPr id="231" name="Picture 3"/>
          <p:cNvPicPr/>
          <p:nvPr/>
        </p:nvPicPr>
        <p:blipFill>
          <a:blip r:embed="rId2" cstate="email">
            <a:extLst>
              <a:ext uri="{28A0092B-C50C-407E-A947-70E740481C1C}">
                <a14:useLocalDpi xmlns:a14="http://schemas.microsoft.com/office/drawing/2010/main"/>
              </a:ext>
            </a:extLst>
          </a:blip>
          <a:stretch/>
        </p:blipFill>
        <p:spPr>
          <a:xfrm>
            <a:off x="4283968" y="1106846"/>
            <a:ext cx="4508640" cy="2999880"/>
          </a:xfrm>
          <a:prstGeom prst="rect">
            <a:avLst/>
          </a:prstGeom>
          <a:ln>
            <a:noFill/>
          </a:ln>
          <a:effectLst>
            <a:outerShdw blurRad="292100" dist="139700" dir="2700000" algn="tl" rotWithShape="0">
              <a:srgbClr val="333333">
                <a:alpha val="65000"/>
              </a:srgbClr>
            </a:outerShdw>
          </a:effectLst>
        </p:spPr>
      </p:pic>
      <p:sp>
        <p:nvSpPr>
          <p:cNvPr id="232" name="CustomShape 3"/>
          <p:cNvSpPr/>
          <p:nvPr/>
        </p:nvSpPr>
        <p:spPr>
          <a:xfrm>
            <a:off x="4449240" y="4077000"/>
            <a:ext cx="4528080" cy="68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400" b="0" strike="noStrike" spc="-1" dirty="0">
                <a:solidFill>
                  <a:srgbClr val="572314"/>
                </a:solidFill>
                <a:uFill>
                  <a:solidFill>
                    <a:srgbClr val="FFFFFF"/>
                  </a:solidFill>
                </a:uFill>
                <a:latin typeface="Times New Roman"/>
                <a:ea typeface="DejaVu Sans"/>
              </a:rPr>
              <a:t>Всесвітній день </a:t>
            </a:r>
            <a:r>
              <a:rPr lang="ru-RU" sz="2400" b="0" strike="noStrike" spc="-1" dirty="0" err="1">
                <a:solidFill>
                  <a:srgbClr val="572314"/>
                </a:solidFill>
                <a:uFill>
                  <a:solidFill>
                    <a:srgbClr val="FFFFFF"/>
                  </a:solidFill>
                </a:uFill>
                <a:latin typeface="Times New Roman"/>
                <a:ea typeface="DejaVu Sans"/>
              </a:rPr>
              <a:t>гідності</a:t>
            </a:r>
            <a:endParaRPr lang="ru-RU" sz="1800" b="0" strike="noStrike" spc="-1" dirty="0">
              <a:solidFill>
                <a:srgbClr val="000000"/>
              </a:solidFill>
              <a:uFill>
                <a:solidFill>
                  <a:srgbClr val="FFFFFF"/>
                </a:solidFill>
              </a:uFill>
              <a:latin typeface="Arial"/>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560" y="722618"/>
            <a:ext cx="3229554" cy="430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59832" y="4641041"/>
            <a:ext cx="4488677" cy="219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stomShape 3"/>
          <p:cNvSpPr/>
          <p:nvPr/>
        </p:nvSpPr>
        <p:spPr>
          <a:xfrm>
            <a:off x="107504" y="5301208"/>
            <a:ext cx="2705592" cy="68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400" spc="-1" dirty="0">
                <a:solidFill>
                  <a:srgbClr val="572314"/>
                </a:solidFill>
                <a:uFill>
                  <a:solidFill>
                    <a:srgbClr val="FFFFFF"/>
                  </a:solidFill>
                </a:uFill>
                <a:latin typeface="Times New Roman"/>
                <a:ea typeface="DejaVu Sans"/>
              </a:rPr>
              <a:t>160 </a:t>
            </a:r>
            <a:r>
              <a:rPr lang="ru-RU" sz="2400" spc="-1" dirty="0" err="1">
                <a:solidFill>
                  <a:srgbClr val="572314"/>
                </a:solidFill>
                <a:uFill>
                  <a:solidFill>
                    <a:srgbClr val="FFFFFF"/>
                  </a:solidFill>
                </a:uFill>
                <a:latin typeface="Times New Roman"/>
                <a:ea typeface="DejaVu Sans"/>
              </a:rPr>
              <a:t>років</a:t>
            </a:r>
            <a:r>
              <a:rPr lang="ru-RU" sz="2400" spc="-1" dirty="0">
                <a:solidFill>
                  <a:srgbClr val="572314"/>
                </a:solidFill>
                <a:uFill>
                  <a:solidFill>
                    <a:srgbClr val="FFFFFF"/>
                  </a:solidFill>
                </a:uFill>
                <a:latin typeface="Times New Roman"/>
                <a:ea typeface="DejaVu Sans"/>
              </a:rPr>
              <a:t> з дня </a:t>
            </a:r>
            <a:r>
              <a:rPr lang="ru-RU" sz="2400" spc="-1" dirty="0" err="1">
                <a:solidFill>
                  <a:srgbClr val="572314"/>
                </a:solidFill>
                <a:uFill>
                  <a:solidFill>
                    <a:srgbClr val="FFFFFF"/>
                  </a:solidFill>
                </a:uFill>
                <a:latin typeface="Times New Roman"/>
                <a:ea typeface="DejaVu Sans"/>
              </a:rPr>
              <a:t>поховання</a:t>
            </a:r>
            <a:r>
              <a:rPr lang="ru-RU" sz="2400" spc="-1" dirty="0">
                <a:solidFill>
                  <a:srgbClr val="572314"/>
                </a:solidFill>
                <a:uFill>
                  <a:solidFill>
                    <a:srgbClr val="FFFFFF"/>
                  </a:solidFill>
                </a:uFill>
                <a:latin typeface="Times New Roman"/>
                <a:ea typeface="DejaVu Sans"/>
              </a:rPr>
              <a:t> Великого Кобзаря</a:t>
            </a:r>
            <a:endParaRPr lang="ru-RU"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0799177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528116"/>
            <a:ext cx="3384376" cy="2362592"/>
          </a:xfrm>
        </p:spPr>
        <p:txBody>
          <a:bodyPr>
            <a:noAutofit/>
          </a:bodyPr>
          <a:lstStyle/>
          <a:p>
            <a:pPr algn="ctr"/>
            <a:r>
              <a:rPr lang="uk-UA" sz="2000" b="1" dirty="0">
                <a:latin typeface="Times New Roman" pitchFamily="18" charset="0"/>
                <a:cs typeface="Times New Roman" pitchFamily="18" charset="0"/>
              </a:rPr>
              <a:t>«МОЛОДІЖНИЙ ДІАЛОГ» </a:t>
            </a:r>
            <a:br>
              <a:rPr lang="uk-UA" sz="2000" b="1" dirty="0">
                <a:latin typeface="Times New Roman" pitchFamily="18" charset="0"/>
                <a:cs typeface="Times New Roman" pitchFamily="18" charset="0"/>
              </a:rPr>
            </a:br>
            <a:r>
              <a:rPr lang="uk-UA" sz="2000" b="1" dirty="0">
                <a:latin typeface="Times New Roman" pitchFamily="18" charset="0"/>
                <a:cs typeface="Times New Roman" pitchFamily="18" charset="0"/>
              </a:rPr>
              <a:t>МІЖ МОЛОДДЮ ТА ДЕПУТАТАМИ НІЖИНСЬКОЇ </a:t>
            </a:r>
            <a:br>
              <a:rPr lang="uk-UA" sz="2000" b="1" dirty="0">
                <a:latin typeface="Times New Roman" pitchFamily="18" charset="0"/>
                <a:cs typeface="Times New Roman" pitchFamily="18" charset="0"/>
              </a:rPr>
            </a:br>
            <a:r>
              <a:rPr lang="uk-UA" sz="2000" b="1" dirty="0">
                <a:latin typeface="Times New Roman" pitchFamily="18" charset="0"/>
                <a:cs typeface="Times New Roman" pitchFamily="18" charset="0"/>
              </a:rPr>
              <a:t>МІСЬКОЇ РАДИ</a:t>
            </a:r>
          </a:p>
        </p:txBody>
      </p:sp>
      <p:pic>
        <p:nvPicPr>
          <p:cNvPr id="14338" name="Picture 2" descr="https://www.nopl.org.ua/upload/iblock/da1/da1e882445dba97468530a1813bd32e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555510"/>
            <a:ext cx="5184576" cy="39581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nopl.org.ua/upload/iblock/c57/c57906f13e7cd262b096a8f64b77c5b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19872" y="3605365"/>
            <a:ext cx="5571067" cy="307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56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274320"/>
            <a:ext cx="3425584" cy="4522832"/>
          </a:xfrm>
        </p:spPr>
        <p:txBody>
          <a:bodyPr>
            <a:normAutofit/>
          </a:bodyPr>
          <a:lstStyle/>
          <a:p>
            <a:pPr algn="just"/>
            <a:r>
              <a:rPr lang="uk-UA" sz="2000" dirty="0">
                <a:latin typeface="Times New Roman" pitchFamily="18" charset="0"/>
                <a:cs typeface="Times New Roman" pitchFamily="18" charset="0"/>
              </a:rPr>
              <a:t>Карпенко Артур, голова учнівського самоврядування</a:t>
            </a:r>
            <a:br>
              <a:rPr lang="uk-UA" sz="2000" dirty="0">
                <a:latin typeface="Times New Roman" pitchFamily="18" charset="0"/>
                <a:cs typeface="Times New Roman" pitchFamily="18" charset="0"/>
              </a:rPr>
            </a:br>
            <a:r>
              <a:rPr lang="uk-UA" sz="2000" dirty="0">
                <a:latin typeface="Times New Roman" pitchFamily="18" charset="0"/>
                <a:cs typeface="Times New Roman" pitchFamily="18" charset="0"/>
              </a:rPr>
              <a:t>- </a:t>
            </a:r>
            <a:r>
              <a:rPr lang="uk-UA" sz="2000" dirty="0">
                <a:effectLst/>
                <a:latin typeface="Times New Roman" pitchFamily="18" charset="0"/>
                <a:ea typeface="Times New Roman"/>
                <a:cs typeface="Times New Roman" pitchFamily="18" charset="0"/>
              </a:rPr>
              <a:t>учасник </a:t>
            </a:r>
            <a:r>
              <a:rPr lang="ru-RU" sz="2000" dirty="0">
                <a:effectLst/>
                <a:latin typeface="Times New Roman" pitchFamily="18" charset="0"/>
                <a:ea typeface="Times New Roman"/>
                <a:cs typeface="Times New Roman" pitchFamily="18" charset="0"/>
              </a:rPr>
              <a:t>«</a:t>
            </a:r>
            <a:r>
              <a:rPr lang="ru-RU" sz="2000" dirty="0" err="1">
                <a:effectLst/>
                <a:latin typeface="Times New Roman" pitchFamily="18" charset="0"/>
                <a:ea typeface="Times New Roman"/>
                <a:cs typeface="Times New Roman" pitchFamily="18" charset="0"/>
              </a:rPr>
              <a:t>Молодіжн</a:t>
            </a:r>
            <a:r>
              <a:rPr lang="uk-UA" sz="2000" dirty="0" err="1">
                <a:effectLst/>
                <a:latin typeface="Times New Roman" pitchFamily="18" charset="0"/>
                <a:ea typeface="Times New Roman"/>
                <a:cs typeface="Times New Roman" pitchFamily="18" charset="0"/>
              </a:rPr>
              <a:t>ого</a:t>
            </a:r>
            <a:r>
              <a:rPr lang="ru-RU" sz="2000" dirty="0">
                <a:effectLst/>
                <a:latin typeface="Times New Roman" pitchFamily="18" charset="0"/>
                <a:ea typeface="Times New Roman"/>
                <a:cs typeface="Times New Roman" pitchFamily="18" charset="0"/>
              </a:rPr>
              <a:t> </a:t>
            </a:r>
            <a:r>
              <a:rPr lang="ru-RU" sz="2000" dirty="0" err="1">
                <a:effectLst/>
                <a:latin typeface="Times New Roman" pitchFamily="18" charset="0"/>
                <a:ea typeface="Times New Roman"/>
                <a:cs typeface="Times New Roman" pitchFamily="18" charset="0"/>
              </a:rPr>
              <a:t>діалог</a:t>
            </a:r>
            <a:r>
              <a:rPr lang="uk-UA" sz="2000" dirty="0">
                <a:effectLst/>
                <a:latin typeface="Times New Roman" pitchFamily="18" charset="0"/>
                <a:ea typeface="Times New Roman"/>
                <a:cs typeface="Times New Roman" pitchFamily="18" charset="0"/>
              </a:rPr>
              <a:t>у</a:t>
            </a:r>
            <a:r>
              <a:rPr lang="ru-RU" sz="2000" dirty="0">
                <a:effectLst/>
                <a:latin typeface="Times New Roman" pitchFamily="18" charset="0"/>
                <a:ea typeface="Times New Roman"/>
                <a:cs typeface="Times New Roman" pitchFamily="18" charset="0"/>
              </a:rPr>
              <a:t>» </a:t>
            </a:r>
            <a:r>
              <a:rPr lang="ru-RU" sz="2000" dirty="0" err="1">
                <a:effectLst/>
                <a:latin typeface="Times New Roman" pitchFamily="18" charset="0"/>
                <a:ea typeface="Times New Roman"/>
                <a:cs typeface="Times New Roman" pitchFamily="18" charset="0"/>
              </a:rPr>
              <a:t>між</a:t>
            </a:r>
            <a:r>
              <a:rPr lang="ru-RU" sz="2000" dirty="0">
                <a:effectLst/>
                <a:latin typeface="Times New Roman" pitchFamily="18" charset="0"/>
                <a:ea typeface="Times New Roman"/>
                <a:cs typeface="Times New Roman" pitchFamily="18" charset="0"/>
              </a:rPr>
              <a:t> </a:t>
            </a:r>
            <a:r>
              <a:rPr lang="ru-RU" sz="2000" dirty="0" err="1">
                <a:effectLst/>
                <a:latin typeface="Times New Roman" pitchFamily="18" charset="0"/>
                <a:ea typeface="Times New Roman"/>
                <a:cs typeface="Times New Roman" pitchFamily="18" charset="0"/>
              </a:rPr>
              <a:t>молоддю</a:t>
            </a:r>
            <a:r>
              <a:rPr lang="ru-RU" sz="2000" dirty="0">
                <a:effectLst/>
                <a:latin typeface="Times New Roman" pitchFamily="18" charset="0"/>
                <a:ea typeface="Times New Roman"/>
                <a:cs typeface="Times New Roman" pitchFamily="18" charset="0"/>
              </a:rPr>
              <a:t> та депутатами </a:t>
            </a:r>
            <a:r>
              <a:rPr lang="ru-RU" sz="2000" dirty="0" err="1">
                <a:effectLst/>
                <a:latin typeface="Times New Roman" pitchFamily="18" charset="0"/>
                <a:ea typeface="Times New Roman"/>
                <a:cs typeface="Times New Roman" pitchFamily="18" charset="0"/>
              </a:rPr>
              <a:t>Ніжинської</a:t>
            </a:r>
            <a:r>
              <a:rPr lang="ru-RU" sz="2000" dirty="0">
                <a:effectLst/>
                <a:latin typeface="Times New Roman" pitchFamily="18" charset="0"/>
                <a:ea typeface="Times New Roman"/>
                <a:cs typeface="Times New Roman" pitchFamily="18" charset="0"/>
              </a:rPr>
              <a:t> </a:t>
            </a:r>
            <a:r>
              <a:rPr lang="ru-RU" sz="2000" dirty="0" err="1">
                <a:effectLst/>
                <a:latin typeface="Times New Roman" pitchFamily="18" charset="0"/>
                <a:ea typeface="Times New Roman"/>
                <a:cs typeface="Times New Roman" pitchFamily="18" charset="0"/>
              </a:rPr>
              <a:t>міської</a:t>
            </a:r>
            <a:r>
              <a:rPr lang="ru-RU" sz="2000" dirty="0">
                <a:effectLst/>
                <a:latin typeface="Times New Roman" pitchFamily="18" charset="0"/>
                <a:ea typeface="Times New Roman"/>
                <a:cs typeface="Times New Roman" pitchFamily="18" charset="0"/>
              </a:rPr>
              <a:t> ради; </a:t>
            </a:r>
            <a:br>
              <a:rPr lang="ru-RU" sz="2000" dirty="0">
                <a:effectLst/>
                <a:latin typeface="Times New Roman" pitchFamily="18" charset="0"/>
                <a:ea typeface="Times New Roman"/>
                <a:cs typeface="Times New Roman" pitchFamily="18" charset="0"/>
              </a:rPr>
            </a:br>
            <a:r>
              <a:rPr lang="ru-RU" sz="2000" dirty="0">
                <a:effectLst/>
                <a:latin typeface="Times New Roman" pitchFamily="18" charset="0"/>
                <a:ea typeface="Times New Roman"/>
                <a:cs typeface="Times New Roman" pitchFamily="18" charset="0"/>
              </a:rPr>
              <a:t>- </a:t>
            </a:r>
            <a:r>
              <a:rPr lang="uk-UA" sz="2000" dirty="0">
                <a:effectLst/>
                <a:latin typeface="Times New Roman" pitchFamily="18" charset="0"/>
                <a:ea typeface="Times New Roman"/>
                <a:cs typeface="Times New Roman" pitchFamily="18" charset="0"/>
              </a:rPr>
              <a:t>заступник голови Молодіжної ради, депутат консультативно-дорадчого органу Молодіжної ради Ніжинської міської Об'єднаної Територіальної Громади</a:t>
            </a:r>
            <a:endParaRPr lang="uk-UA" sz="2000" dirty="0">
              <a:latin typeface="Times New Roman" pitchFamily="18" charset="0"/>
              <a:cs typeface="Times New Roman" pitchFamily="18" charset="0"/>
            </a:endParaRPr>
          </a:p>
        </p:txBody>
      </p:sp>
      <p:pic>
        <p:nvPicPr>
          <p:cNvPr id="10242" name="Picture 2" descr="D:\Котляр\Фотоматеріали\тренінг 2021\IMG-fbdf732df2752b4a9d98e4a73e90a03b-V.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260648"/>
            <a:ext cx="4865694" cy="648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18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2728" y="980728"/>
            <a:ext cx="3235784" cy="1584176"/>
          </a:xfrm>
        </p:spPr>
        <p:txBody>
          <a:bodyPr>
            <a:noAutofit/>
          </a:bodyPr>
          <a:lstStyle/>
          <a:p>
            <a:pPr algn="ctr"/>
            <a:r>
              <a:rPr lang="uk-UA" sz="2400" b="1" dirty="0">
                <a:latin typeface="Times New Roman" panose="02020603050405020304" pitchFamily="18" charset="0"/>
                <a:cs typeface="Times New Roman" panose="02020603050405020304" pitchFamily="18" charset="0"/>
              </a:rPr>
              <a:t>СПІВПРАЦЯ З НІЖИНСЬКИМ МОЛОДІЖНИМ ЦЕНТРОМ</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16632"/>
            <a:ext cx="5194195"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3728" y="2975843"/>
            <a:ext cx="685800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414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1691640" y="260640"/>
            <a:ext cx="720936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9080" indent="-18360" algn="ctr"/>
            <a:r>
              <a:rPr lang="ru-RU" sz="2400" b="1" spc="-1" dirty="0">
                <a:solidFill>
                  <a:srgbClr val="4B2103"/>
                </a:solidFill>
                <a:uFill>
                  <a:solidFill>
                    <a:srgbClr val="FFFFFF"/>
                  </a:solidFill>
                </a:uFill>
                <a:latin typeface="Times New Roman"/>
              </a:rPr>
              <a:t>ГРОМАДЯНСЬКО-ПАТРІОТИЧНЕ ВИХОВАННЯ</a:t>
            </a:r>
            <a:endParaRPr lang="ru-RU" spc="-1" dirty="0">
              <a:solidFill>
                <a:srgbClr val="000000"/>
              </a:solidFill>
              <a:uFill>
                <a:solidFill>
                  <a:srgbClr val="FFFFFF"/>
                </a:solidFill>
              </a:uFill>
            </a:endParaRPr>
          </a:p>
          <a:p>
            <a:pPr marL="19080" indent="-18360" algn="just"/>
            <a:r>
              <a:rPr lang="ru-RU" sz="2200" spc="-1" dirty="0">
                <a:solidFill>
                  <a:srgbClr val="4B3E21"/>
                </a:solidFill>
                <a:uFill>
                  <a:solidFill>
                    <a:srgbClr val="FFFFFF"/>
                  </a:solidFill>
                </a:uFill>
                <a:latin typeface="Times New Roman"/>
              </a:rPr>
              <a:t>  </a:t>
            </a:r>
            <a:endParaRPr lang="ru-RU" spc="-1" dirty="0">
              <a:solidFill>
                <a:srgbClr val="000000"/>
              </a:solidFill>
              <a:uFill>
                <a:solidFill>
                  <a:srgbClr val="FFFFFF"/>
                </a:solidFill>
              </a:uFill>
            </a:endParaRPr>
          </a:p>
        </p:txBody>
      </p:sp>
      <p:sp>
        <p:nvSpPr>
          <p:cNvPr id="230" name="CustomShape 2"/>
          <p:cNvSpPr/>
          <p:nvPr/>
        </p:nvSpPr>
        <p:spPr>
          <a:xfrm>
            <a:off x="467544" y="4581128"/>
            <a:ext cx="277560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spc="-1" dirty="0">
                <a:solidFill>
                  <a:srgbClr val="572314"/>
                </a:solidFill>
                <a:uFill>
                  <a:solidFill>
                    <a:srgbClr val="FFFFFF"/>
                  </a:solidFill>
                </a:uFill>
                <a:latin typeface="Times New Roman"/>
              </a:rPr>
              <a:t>ДЕНЬ ГІДНОСТІ ТА СВОБОДИ</a:t>
            </a:r>
            <a:endParaRPr lang="ru-RU" spc="-1" dirty="0">
              <a:solidFill>
                <a:srgbClr val="000000"/>
              </a:solidFill>
              <a:uFill>
                <a:solidFill>
                  <a:srgbClr val="FFFFFF"/>
                </a:solidFill>
              </a:uFill>
            </a:endParaRPr>
          </a:p>
        </p:txBody>
      </p:sp>
      <p:pic>
        <p:nvPicPr>
          <p:cNvPr id="1126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54025" y="1145759"/>
            <a:ext cx="6061174" cy="286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661" y="1077385"/>
            <a:ext cx="4593840" cy="300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21429" y="3700981"/>
            <a:ext cx="5293770" cy="315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5256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1691640" y="260640"/>
            <a:ext cx="720936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9080" indent="-18360" algn="ctr"/>
            <a:r>
              <a:rPr lang="ru-RU" sz="2400" b="1" spc="-1" dirty="0">
                <a:solidFill>
                  <a:srgbClr val="4B2103"/>
                </a:solidFill>
                <a:uFill>
                  <a:solidFill>
                    <a:srgbClr val="FFFFFF"/>
                  </a:solidFill>
                </a:uFill>
                <a:latin typeface="Times New Roman"/>
              </a:rPr>
              <a:t>ГРОМАДЯНСЬКО-ПАТРІОТИЧНЕ ВИХОВАННЯ</a:t>
            </a:r>
            <a:endParaRPr lang="ru-RU" spc="-1" dirty="0">
              <a:solidFill>
                <a:srgbClr val="000000"/>
              </a:solidFill>
              <a:uFill>
                <a:solidFill>
                  <a:srgbClr val="FFFFFF"/>
                </a:solidFill>
              </a:uFill>
            </a:endParaRPr>
          </a:p>
          <a:p>
            <a:pPr marL="19080" indent="-18360" algn="just"/>
            <a:r>
              <a:rPr lang="ru-RU" sz="2200" spc="-1" dirty="0">
                <a:solidFill>
                  <a:srgbClr val="4B3E21"/>
                </a:solidFill>
                <a:uFill>
                  <a:solidFill>
                    <a:srgbClr val="FFFFFF"/>
                  </a:solidFill>
                </a:uFill>
                <a:latin typeface="Times New Roman"/>
              </a:rPr>
              <a:t>  </a:t>
            </a:r>
            <a:endParaRPr lang="ru-RU" spc="-1" dirty="0">
              <a:solidFill>
                <a:srgbClr val="000000"/>
              </a:solidFill>
              <a:uFill>
                <a:solidFill>
                  <a:srgbClr val="FFFFFF"/>
                </a:solidFill>
              </a:uFill>
            </a:endParaRPr>
          </a:p>
        </p:txBody>
      </p:sp>
      <p:sp>
        <p:nvSpPr>
          <p:cNvPr id="230" name="CustomShape 2"/>
          <p:cNvSpPr/>
          <p:nvPr/>
        </p:nvSpPr>
        <p:spPr>
          <a:xfrm>
            <a:off x="1563812" y="4977392"/>
            <a:ext cx="277560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spc="-1" dirty="0">
                <a:solidFill>
                  <a:srgbClr val="572314"/>
                </a:solidFill>
                <a:uFill>
                  <a:solidFill>
                    <a:srgbClr val="FFFFFF"/>
                  </a:solidFill>
                </a:uFill>
                <a:latin typeface="Times New Roman"/>
              </a:rPr>
              <a:t>ДЕНЬ </a:t>
            </a:r>
            <a:r>
              <a:rPr lang="uk-UA" sz="2400" spc="-1" dirty="0">
                <a:solidFill>
                  <a:srgbClr val="572314"/>
                </a:solidFill>
                <a:uFill>
                  <a:solidFill>
                    <a:srgbClr val="FFFFFF"/>
                  </a:solidFill>
                </a:uFill>
                <a:latin typeface="Times New Roman"/>
              </a:rPr>
              <a:t>ПАМ'ЯТІ ЖЕРТВ ГОЛОДОМОРІВ</a:t>
            </a:r>
            <a:r>
              <a:rPr lang="ru-RU" sz="2400" spc="-1" dirty="0">
                <a:solidFill>
                  <a:srgbClr val="572314"/>
                </a:solidFill>
                <a:uFill>
                  <a:solidFill>
                    <a:srgbClr val="FFFFFF"/>
                  </a:solidFill>
                </a:uFill>
                <a:latin typeface="Times New Roman"/>
              </a:rPr>
              <a:t> </a:t>
            </a:r>
            <a:endParaRPr lang="ru-RU" spc="-1" dirty="0">
              <a:solidFill>
                <a:srgbClr val="000000"/>
              </a:solidFill>
              <a:uFill>
                <a:solidFill>
                  <a:srgbClr val="FFFFFF"/>
                </a:solidFill>
              </a:uFill>
            </a:endParaRPr>
          </a:p>
        </p:txBody>
      </p:sp>
      <p:pic>
        <p:nvPicPr>
          <p:cNvPr id="1331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1109653"/>
            <a:ext cx="5844169" cy="346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48267" y="4149080"/>
            <a:ext cx="4595733" cy="262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485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5580000" y="548640"/>
            <a:ext cx="33526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4300" b="1" spc="-1">
                <a:solidFill>
                  <a:srgbClr val="572314"/>
                </a:solidFill>
                <a:uFill>
                  <a:solidFill>
                    <a:srgbClr val="FFFFFF"/>
                  </a:solidFill>
                </a:uFill>
                <a:latin typeface="Times New Roman"/>
              </a:rPr>
              <a:t>Козацькі розваги</a:t>
            </a:r>
            <a:endParaRPr lang="ru-RU" spc="-1">
              <a:solidFill>
                <a:srgbClr val="000000"/>
              </a:solidFill>
              <a:uFill>
                <a:solidFill>
                  <a:srgbClr val="FFFFFF"/>
                </a:solidFill>
              </a:uFill>
            </a:endParaRP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8921666" cy="630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5901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1547664" y="188640"/>
            <a:ext cx="6922440" cy="72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uk-UA" sz="2800" b="1" spc="-1" dirty="0">
                <a:solidFill>
                  <a:srgbClr val="5F4A31"/>
                </a:solidFill>
                <a:uFill>
                  <a:solidFill>
                    <a:srgbClr val="FFFFFF"/>
                  </a:solidFill>
                </a:uFill>
                <a:latin typeface="Times New Roman"/>
              </a:rPr>
              <a:t>ПОЗАУРОЧНА ДІЯЛЬНІСТЬ</a:t>
            </a:r>
            <a:endParaRPr lang="uk-UA" spc="-1" dirty="0">
              <a:solidFill>
                <a:srgbClr val="000000"/>
              </a:solidFill>
              <a:uFill>
                <a:solidFill>
                  <a:srgbClr val="FFFFFF"/>
                </a:solidFill>
              </a:uFill>
            </a:endParaRPr>
          </a:p>
        </p:txBody>
      </p:sp>
      <p:sp>
        <p:nvSpPr>
          <p:cNvPr id="2" name="Прямокутник 1"/>
          <p:cNvSpPr/>
          <p:nvPr/>
        </p:nvSpPr>
        <p:spPr>
          <a:xfrm>
            <a:off x="1043608" y="908720"/>
            <a:ext cx="8100392" cy="2308324"/>
          </a:xfrm>
          <a:prstGeom prst="rect">
            <a:avLst/>
          </a:prstGeom>
        </p:spPr>
        <p:txBody>
          <a:bodyPr wrap="square">
            <a:spAutoFit/>
          </a:bodyPr>
          <a:lstStyle/>
          <a:p>
            <a:pPr lvl="0" algn="ctr"/>
            <a:r>
              <a:rPr lang="uk-UA" b="1" dirty="0">
                <a:solidFill>
                  <a:schemeClr val="accent2">
                    <a:lumMod val="50000"/>
                  </a:schemeClr>
                </a:solidFill>
                <a:latin typeface="Times New Roman" pitchFamily="18" charset="0"/>
                <a:cs typeface="Times New Roman" pitchFamily="18" charset="0"/>
              </a:rPr>
              <a:t>СПЕЦКУРСИ –</a:t>
            </a:r>
            <a:r>
              <a:rPr lang="uk-UA" dirty="0">
                <a:solidFill>
                  <a:schemeClr val="accent2">
                    <a:lumMod val="50000"/>
                  </a:schemeClr>
                </a:solidFill>
                <a:latin typeface="Times New Roman" pitchFamily="18" charset="0"/>
                <a:cs typeface="Times New Roman" pitchFamily="18" charset="0"/>
              </a:rPr>
              <a:t> «Практикум із синтаксису української мови 10-11 клас», «Англійська мова для ділового спілкування», «Креслення», «Розв’язування задач з параметрами»; </a:t>
            </a:r>
            <a:r>
              <a:rPr lang="uk-UA" b="1" dirty="0">
                <a:solidFill>
                  <a:schemeClr val="accent2">
                    <a:lumMod val="50000"/>
                  </a:schemeClr>
                </a:solidFill>
                <a:latin typeface="Times New Roman" pitchFamily="18" charset="0"/>
                <a:cs typeface="Times New Roman" pitchFamily="18" charset="0"/>
              </a:rPr>
              <a:t>ФАКУЛЬТАТИВИ</a:t>
            </a:r>
            <a:r>
              <a:rPr lang="uk-UA" dirty="0">
                <a:solidFill>
                  <a:schemeClr val="accent2">
                    <a:lumMod val="50000"/>
                  </a:schemeClr>
                </a:solidFill>
                <a:latin typeface="Times New Roman" pitchFamily="18" charset="0"/>
                <a:cs typeface="Times New Roman" pitchFamily="18" charset="0"/>
              </a:rPr>
              <a:t> – «Дебати (англійська мова)», «Стилістика сучасної української мови»; </a:t>
            </a:r>
            <a:r>
              <a:rPr lang="uk-UA" b="1" dirty="0">
                <a:solidFill>
                  <a:schemeClr val="accent2">
                    <a:lumMod val="50000"/>
                  </a:schemeClr>
                </a:solidFill>
                <a:latin typeface="Times New Roman" pitchFamily="18" charset="0"/>
                <a:cs typeface="Times New Roman" pitchFamily="18" charset="0"/>
              </a:rPr>
              <a:t>ГУРТКИ ЗА ІНТЕРЕСАМИ</a:t>
            </a:r>
            <a:r>
              <a:rPr lang="uk-UA" dirty="0">
                <a:solidFill>
                  <a:schemeClr val="accent2">
                    <a:lumMod val="50000"/>
                  </a:schemeClr>
                </a:solidFill>
                <a:latin typeface="Times New Roman" pitchFamily="18" charset="0"/>
                <a:cs typeface="Times New Roman" pitchFamily="18" charset="0"/>
              </a:rPr>
              <a:t> – «Англійська мова», «Плетіння бісером», «Моя майбутня професія», «Електронна фотографія», «Що? Де? Коли?», «Юний захисник Вітчизни», «Юні екскурсоводи», «Психологія», «Театральний», «Хореографія», </a:t>
            </a:r>
            <a:r>
              <a:rPr lang="uk-UA" b="1" dirty="0">
                <a:solidFill>
                  <a:schemeClr val="accent2">
                    <a:lumMod val="50000"/>
                  </a:schemeClr>
                </a:solidFill>
                <a:latin typeface="Times New Roman" pitchFamily="18" charset="0"/>
                <a:cs typeface="Times New Roman" pitchFamily="18" charset="0"/>
              </a:rPr>
              <a:t>ВИВЧЕННЯ ГРЕЦЬКОЇ МОВИ </a:t>
            </a:r>
            <a:r>
              <a:rPr lang="uk-UA" dirty="0">
                <a:solidFill>
                  <a:schemeClr val="accent2">
                    <a:lumMod val="50000"/>
                  </a:schemeClr>
                </a:solidFill>
                <a:latin typeface="Times New Roman" pitchFamily="18" charset="0"/>
                <a:cs typeface="Times New Roman" pitchFamily="18" charset="0"/>
              </a:rPr>
              <a:t>із її носіями</a:t>
            </a:r>
          </a:p>
          <a:p>
            <a:pPr algn="ctr"/>
            <a:endParaRPr lang="uk-UA" dirty="0">
              <a:solidFill>
                <a:srgbClr val="EEECE1">
                  <a:lumMod val="25000"/>
                </a:srgbClr>
              </a:solidFill>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776" y="3247943"/>
            <a:ext cx="4464496" cy="33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892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5436096" y="131040"/>
            <a:ext cx="3495600" cy="64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b="1" spc="-1" dirty="0">
                <a:solidFill>
                  <a:srgbClr val="572314"/>
                </a:solidFill>
                <a:uFill>
                  <a:solidFill>
                    <a:srgbClr val="FFFFFF"/>
                  </a:solidFill>
                </a:uFill>
                <a:latin typeface="Times New Roman" pitchFamily="18" charset="0"/>
                <a:cs typeface="Times New Roman" pitchFamily="18" charset="0"/>
              </a:rPr>
              <a:t>ОСВІТНЯ ДІЯЛЬНІСТЬ</a:t>
            </a:r>
          </a:p>
        </p:txBody>
      </p:sp>
      <p:sp>
        <p:nvSpPr>
          <p:cNvPr id="190" name="CustomShape 2"/>
          <p:cNvSpPr/>
          <p:nvPr/>
        </p:nvSpPr>
        <p:spPr>
          <a:xfrm>
            <a:off x="4602240" y="6120"/>
            <a:ext cx="4427280" cy="1369800"/>
          </a:xfrm>
          <a:prstGeom prst="rect">
            <a:avLst/>
          </a:prstGeom>
          <a:noFill/>
          <a:ln>
            <a:noFill/>
          </a:ln>
        </p:spPr>
        <p:style>
          <a:lnRef idx="0">
            <a:scrgbClr r="0" g="0" b="0"/>
          </a:lnRef>
          <a:fillRef idx="0">
            <a:scrgbClr r="0" g="0" b="0"/>
          </a:fillRef>
          <a:effectRef idx="0">
            <a:scrgbClr r="0" g="0" b="0"/>
          </a:effectRef>
          <a:fontRef idx="minor"/>
        </p:style>
      </p:sp>
      <p:sp>
        <p:nvSpPr>
          <p:cNvPr id="194" name="TextShape 3"/>
          <p:cNvSpPr txBox="1"/>
          <p:nvPr/>
        </p:nvSpPr>
        <p:spPr>
          <a:xfrm>
            <a:off x="5544000" y="432000"/>
            <a:ext cx="2808000" cy="346320"/>
          </a:xfrm>
          <a:prstGeom prst="rect">
            <a:avLst/>
          </a:prstGeom>
          <a:noFill/>
          <a:ln>
            <a:noFill/>
          </a:ln>
        </p:spPr>
        <p:txBody>
          <a:bodyPr lIns="90000" tIns="45000" rIns="90000" bIns="45000"/>
          <a:lstStyle/>
          <a:p>
            <a:endParaRPr lang="ru-RU" spc="-1" dirty="0">
              <a:solidFill>
                <a:srgbClr val="000000"/>
              </a:solidFill>
              <a:uFill>
                <a:solidFill>
                  <a:srgbClr val="FFFFFF"/>
                </a:solidFill>
              </a:uFill>
            </a:endParaRPr>
          </a:p>
        </p:txBody>
      </p:sp>
      <p:sp>
        <p:nvSpPr>
          <p:cNvPr id="8" name="CustomShape 1"/>
          <p:cNvSpPr/>
          <p:nvPr/>
        </p:nvSpPr>
        <p:spPr>
          <a:xfrm>
            <a:off x="5401064" y="3065333"/>
            <a:ext cx="3495600" cy="64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400" b="1" spc="-1" dirty="0">
                <a:solidFill>
                  <a:srgbClr val="572314"/>
                </a:solidFill>
                <a:uFill>
                  <a:solidFill>
                    <a:srgbClr val="FFFFFF"/>
                  </a:solidFill>
                </a:uFill>
                <a:latin typeface="Times New Roman" pitchFamily="18" charset="0"/>
                <a:cs typeface="Times New Roman" pitchFamily="18" charset="0"/>
              </a:rPr>
              <a:t>У ЗАКЛАДІ </a:t>
            </a:r>
          </a:p>
        </p:txBody>
      </p:sp>
      <p:sp>
        <p:nvSpPr>
          <p:cNvPr id="9" name="CustomShape 1"/>
          <p:cNvSpPr/>
          <p:nvPr/>
        </p:nvSpPr>
        <p:spPr>
          <a:xfrm>
            <a:off x="827584" y="2460765"/>
            <a:ext cx="4078192" cy="500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r>
              <a:rPr lang="ru-RU" sz="2400" b="1" spc="-1" dirty="0">
                <a:solidFill>
                  <a:srgbClr val="572314"/>
                </a:solidFill>
                <a:uFill>
                  <a:solidFill>
                    <a:srgbClr val="FFFFFF"/>
                  </a:solidFill>
                </a:uFill>
                <a:latin typeface="Times New Roman" pitchFamily="18" charset="0"/>
                <a:cs typeface="Times New Roman" pitchFamily="18" charset="0"/>
              </a:rPr>
              <a:t>ДИСТАНЦІЙНО </a:t>
            </a:r>
            <a:endParaRPr lang="ru-RU" sz="1600" spc="-1" dirty="0">
              <a:solidFill>
                <a:srgbClr val="000000"/>
              </a:solidFill>
              <a:uFill>
                <a:solidFill>
                  <a:srgbClr val="FFFFFF"/>
                </a:solidFill>
              </a:uFill>
              <a:latin typeface="Times New Roman" pitchFamily="18" charset="0"/>
              <a:cs typeface="Times New Roman" pitchFamily="18" charset="0"/>
            </a:endParaRPr>
          </a:p>
        </p:txBody>
      </p:sp>
      <p:sp>
        <p:nvSpPr>
          <p:cNvPr id="2" name="Прямокутник 1"/>
          <p:cNvSpPr/>
          <p:nvPr/>
        </p:nvSpPr>
        <p:spPr>
          <a:xfrm>
            <a:off x="2564715" y="3330570"/>
            <a:ext cx="3312368" cy="2585323"/>
          </a:xfrm>
          <a:prstGeom prst="rect">
            <a:avLst/>
          </a:prstGeom>
        </p:spPr>
        <p:txBody>
          <a:bodyPr wrap="square">
            <a:spAutoFit/>
          </a:bodyPr>
          <a:lstStyle/>
          <a:p>
            <a:pPr algn="just"/>
            <a:r>
              <a:rPr lang="uk-UA" dirty="0">
                <a:latin typeface="Times New Roman"/>
                <a:ea typeface="Calibri"/>
              </a:rPr>
              <a:t>єдина платформа </a:t>
            </a:r>
            <a:r>
              <a:rPr lang="en-US" dirty="0">
                <a:latin typeface="Times New Roman"/>
                <a:ea typeface="Calibri"/>
              </a:rPr>
              <a:t>G Suite for Education </a:t>
            </a:r>
            <a:r>
              <a:rPr lang="uk-UA" dirty="0">
                <a:latin typeface="Times New Roman"/>
                <a:ea typeface="Calibri"/>
              </a:rPr>
              <a:t>додатково (</a:t>
            </a:r>
            <a:r>
              <a:rPr lang="uk-UA" dirty="0" err="1">
                <a:latin typeface="Times New Roman"/>
                <a:ea typeface="Calibri"/>
              </a:rPr>
              <a:t>Zoom</a:t>
            </a:r>
            <a:r>
              <a:rPr lang="uk-UA" dirty="0">
                <a:latin typeface="Times New Roman"/>
                <a:ea typeface="Calibri"/>
              </a:rPr>
              <a:t>, </a:t>
            </a:r>
            <a:r>
              <a:rPr lang="uk-UA" dirty="0" err="1">
                <a:latin typeface="Times New Roman"/>
                <a:ea typeface="Calibri"/>
              </a:rPr>
              <a:t>Wizer</a:t>
            </a:r>
            <a:r>
              <a:rPr lang="uk-UA" dirty="0">
                <a:latin typeface="Times New Roman"/>
                <a:ea typeface="Calibri"/>
              </a:rPr>
              <a:t>, </a:t>
            </a:r>
            <a:r>
              <a:rPr lang="uk-UA" dirty="0" err="1">
                <a:latin typeface="Times New Roman"/>
                <a:ea typeface="Calibri"/>
              </a:rPr>
              <a:t>SvitPр</a:t>
            </a:r>
            <a:r>
              <a:rPr lang="en-US" dirty="0">
                <a:latin typeface="Times New Roman"/>
                <a:ea typeface="Calibri"/>
              </a:rPr>
              <a:t>t</a:t>
            </a:r>
            <a:r>
              <a:rPr lang="uk-UA" dirty="0">
                <a:latin typeface="Times New Roman"/>
                <a:ea typeface="Calibri"/>
              </a:rPr>
              <a:t>, </a:t>
            </a:r>
            <a:r>
              <a:rPr lang="uk-UA" dirty="0" err="1">
                <a:latin typeface="Times New Roman"/>
                <a:ea typeface="Calibri"/>
              </a:rPr>
              <a:t>Google</a:t>
            </a:r>
            <a:r>
              <a:rPr lang="uk-UA" dirty="0">
                <a:latin typeface="Times New Roman"/>
                <a:ea typeface="Calibri"/>
              </a:rPr>
              <a:t> </a:t>
            </a:r>
            <a:r>
              <a:rPr lang="uk-UA" dirty="0" err="1">
                <a:latin typeface="Times New Roman"/>
                <a:ea typeface="Calibri"/>
              </a:rPr>
              <a:t>classroom</a:t>
            </a:r>
            <a:r>
              <a:rPr lang="uk-UA" dirty="0">
                <a:latin typeface="Times New Roman"/>
                <a:ea typeface="Calibri"/>
              </a:rPr>
              <a:t>, sites.google.com, </a:t>
            </a:r>
            <a:r>
              <a:rPr lang="en-US" dirty="0">
                <a:latin typeface="Times New Roman"/>
                <a:ea typeface="Calibri"/>
              </a:rPr>
              <a:t>Google</a:t>
            </a:r>
            <a:r>
              <a:rPr lang="ru-RU" dirty="0">
                <a:latin typeface="Times New Roman"/>
                <a:ea typeface="Calibri"/>
              </a:rPr>
              <a:t> диск, </a:t>
            </a:r>
            <a:r>
              <a:rPr lang="uk-UA" dirty="0">
                <a:latin typeface="Times New Roman"/>
                <a:ea typeface="Calibri"/>
              </a:rPr>
              <a:t>УНІКОМ; </a:t>
            </a:r>
            <a:r>
              <a:rPr lang="uk-UA" dirty="0" err="1">
                <a:latin typeface="Times New Roman"/>
                <a:ea typeface="Calibri"/>
              </a:rPr>
              <a:t>онлайн</a:t>
            </a:r>
            <a:r>
              <a:rPr lang="uk-UA" dirty="0">
                <a:latin typeface="Times New Roman"/>
                <a:ea typeface="Calibri"/>
              </a:rPr>
              <a:t> тести «На урок», </a:t>
            </a:r>
            <a:r>
              <a:rPr lang="en-US" dirty="0" err="1">
                <a:latin typeface="Times New Roman"/>
                <a:ea typeface="Calibri"/>
              </a:rPr>
              <a:t>testzno</a:t>
            </a:r>
            <a:r>
              <a:rPr lang="ru-RU" dirty="0">
                <a:latin typeface="Times New Roman"/>
                <a:ea typeface="Calibri"/>
              </a:rPr>
              <a:t>.</a:t>
            </a:r>
            <a:r>
              <a:rPr lang="en-US" dirty="0">
                <a:latin typeface="Times New Roman"/>
                <a:ea typeface="Calibri"/>
              </a:rPr>
              <a:t>com</a:t>
            </a:r>
            <a:r>
              <a:rPr lang="ru-RU" dirty="0">
                <a:latin typeface="Times New Roman"/>
                <a:ea typeface="Calibri"/>
              </a:rPr>
              <a:t>.</a:t>
            </a:r>
            <a:r>
              <a:rPr lang="en-US" dirty="0" err="1">
                <a:latin typeface="Times New Roman"/>
                <a:ea typeface="Calibri"/>
              </a:rPr>
              <a:t>ua</a:t>
            </a:r>
            <a:r>
              <a:rPr lang="uk-UA" dirty="0">
                <a:latin typeface="Times New Roman"/>
                <a:ea typeface="Calibri"/>
              </a:rPr>
              <a:t>; власні </a:t>
            </a:r>
            <a:r>
              <a:rPr lang="uk-UA" dirty="0" err="1">
                <a:latin typeface="Times New Roman"/>
                <a:ea typeface="Calibri"/>
              </a:rPr>
              <a:t>блоги</a:t>
            </a:r>
            <a:r>
              <a:rPr lang="uk-UA" dirty="0">
                <a:latin typeface="Times New Roman"/>
                <a:ea typeface="Calibri"/>
              </a:rPr>
              <a:t>, </a:t>
            </a:r>
            <a:r>
              <a:rPr lang="en-US" dirty="0" err="1">
                <a:latin typeface="Times New Roman"/>
                <a:ea typeface="Calibri"/>
              </a:rPr>
              <a:t>Viber</a:t>
            </a:r>
            <a:r>
              <a:rPr lang="uk-UA" dirty="0">
                <a:latin typeface="Times New Roman"/>
                <a:ea typeface="Calibri"/>
              </a:rPr>
              <a:t>,</a:t>
            </a:r>
            <a:r>
              <a:rPr lang="en-US" dirty="0">
                <a:latin typeface="Times New Roman"/>
                <a:ea typeface="Calibri"/>
              </a:rPr>
              <a:t> Skype</a:t>
            </a:r>
            <a:r>
              <a:rPr lang="uk-UA" dirty="0">
                <a:latin typeface="Times New Roman"/>
                <a:ea typeface="Calibri"/>
              </a:rPr>
              <a:t>, електронна пошта та ін.</a:t>
            </a:r>
            <a:r>
              <a:rPr lang="en-US" dirty="0">
                <a:latin typeface="Times New Roman"/>
                <a:ea typeface="Calibri"/>
              </a:rPr>
              <a:t> </a:t>
            </a:r>
            <a:r>
              <a:rPr lang="uk-UA" dirty="0">
                <a:latin typeface="Times New Roman"/>
                <a:ea typeface="Calibri"/>
              </a:rPr>
              <a:t> </a:t>
            </a:r>
            <a:endParaRPr lang="uk-UA" dirty="0"/>
          </a:p>
        </p:txBody>
      </p:sp>
      <p:pic>
        <p:nvPicPr>
          <p:cNvPr id="13316"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7046" y="2982898"/>
            <a:ext cx="2269900" cy="3601573"/>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2200" y="3693161"/>
            <a:ext cx="2194620" cy="2925446"/>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5765" y="131040"/>
            <a:ext cx="5406954" cy="225719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3692" y="811970"/>
            <a:ext cx="3863936" cy="2307898"/>
          </a:xfrm>
          <a:prstGeom prst="rect">
            <a:avLst/>
          </a:prstGeom>
          <a:ln>
            <a:noFill/>
          </a:ln>
          <a:effectLst>
            <a:outerShdw blurRad="292100" dist="139700" dir="2700000" algn="tl" rotWithShape="0">
              <a:srgbClr val="333333">
                <a:alpha val="65000"/>
              </a:srgbClr>
            </a:outerShdw>
          </a:effectLst>
        </p:spPr>
      </p:pic>
      <p:sp>
        <p:nvSpPr>
          <p:cNvPr id="3" name="Прямокутник 2"/>
          <p:cNvSpPr/>
          <p:nvPr/>
        </p:nvSpPr>
        <p:spPr>
          <a:xfrm>
            <a:off x="2591023" y="5915893"/>
            <a:ext cx="3379462" cy="646331"/>
          </a:xfrm>
          <a:prstGeom prst="rect">
            <a:avLst/>
          </a:prstGeom>
        </p:spPr>
        <p:txBody>
          <a:bodyPr wrap="square">
            <a:spAutoFit/>
          </a:bodyPr>
          <a:lstStyle/>
          <a:p>
            <a:r>
              <a:rPr lang="ru-RU" dirty="0" err="1">
                <a:latin typeface="Times New Roman"/>
                <a:ea typeface="Times New Roman"/>
              </a:rPr>
              <a:t>Із</a:t>
            </a:r>
            <a:r>
              <a:rPr lang="ru-RU" dirty="0">
                <a:latin typeface="Times New Roman"/>
                <a:ea typeface="Times New Roman"/>
              </a:rPr>
              <a:t> 34 - 12 </a:t>
            </a:r>
            <a:r>
              <a:rPr lang="ru-RU" dirty="0" err="1">
                <a:latin typeface="Times New Roman"/>
                <a:ea typeface="Times New Roman"/>
              </a:rPr>
              <a:t>тижнів</a:t>
            </a:r>
            <a:r>
              <a:rPr lang="ru-RU" dirty="0">
                <a:latin typeface="Times New Roman"/>
                <a:ea typeface="Times New Roman"/>
              </a:rPr>
              <a:t> </a:t>
            </a:r>
            <a:r>
              <a:rPr lang="ru-RU" dirty="0" err="1">
                <a:latin typeface="Times New Roman"/>
                <a:ea typeface="Times New Roman"/>
              </a:rPr>
              <a:t>навчання</a:t>
            </a:r>
            <a:r>
              <a:rPr lang="ru-RU" dirty="0">
                <a:latin typeface="Times New Roman"/>
                <a:ea typeface="Times New Roman"/>
              </a:rPr>
              <a:t> </a:t>
            </a:r>
            <a:r>
              <a:rPr lang="ru-RU" dirty="0" err="1">
                <a:latin typeface="Times New Roman"/>
                <a:ea typeface="Times New Roman"/>
              </a:rPr>
              <a:t>відбувалося</a:t>
            </a:r>
            <a:r>
              <a:rPr lang="ru-RU" dirty="0">
                <a:latin typeface="Times New Roman"/>
                <a:ea typeface="Times New Roman"/>
              </a:rPr>
              <a:t> </a:t>
            </a:r>
            <a:r>
              <a:rPr lang="ru-RU" dirty="0" err="1">
                <a:latin typeface="Times New Roman"/>
                <a:ea typeface="Times New Roman"/>
              </a:rPr>
              <a:t>дистанційно</a:t>
            </a:r>
            <a:endParaRPr lang="uk-UA" dirty="0"/>
          </a:p>
        </p:txBody>
      </p:sp>
    </p:spTree>
    <p:extLst>
      <p:ext uri="{BB962C8B-B14F-4D97-AF65-F5344CB8AC3E}">
        <p14:creationId xmlns:p14="http://schemas.microsoft.com/office/powerpoint/2010/main" val="26344440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4495320" y="202320"/>
            <a:ext cx="4648680" cy="2834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uk-UA" sz="2000" spc="-1" dirty="0">
                <a:solidFill>
                  <a:srgbClr val="4B2103"/>
                </a:solidFill>
                <a:uFill>
                  <a:solidFill>
                    <a:srgbClr val="FFFFFF"/>
                  </a:solidFill>
                </a:uFill>
                <a:latin typeface="Times New Roman"/>
              </a:rPr>
              <a:t>Всеукраїнський </a:t>
            </a:r>
            <a:r>
              <a:rPr lang="uk-UA" sz="2000" spc="-1" dirty="0" err="1">
                <a:solidFill>
                  <a:srgbClr val="4B2103"/>
                </a:solidFill>
                <a:uFill>
                  <a:solidFill>
                    <a:srgbClr val="FFFFFF"/>
                  </a:solidFill>
                </a:uFill>
                <a:latin typeface="Times New Roman"/>
              </a:rPr>
              <a:t>конкурс-квест</a:t>
            </a:r>
            <a:r>
              <a:rPr lang="uk-UA" sz="2000" spc="-1" dirty="0">
                <a:solidFill>
                  <a:srgbClr val="4B2103"/>
                </a:solidFill>
                <a:uFill>
                  <a:solidFill>
                    <a:srgbClr val="FFFFFF"/>
                  </a:solidFill>
                </a:uFill>
                <a:latin typeface="Times New Roman"/>
              </a:rPr>
              <a:t> </a:t>
            </a:r>
            <a:r>
              <a:rPr lang="uk-UA" sz="2000" b="1" spc="-1" dirty="0">
                <a:solidFill>
                  <a:srgbClr val="4B2103"/>
                </a:solidFill>
                <a:uFill>
                  <a:solidFill>
                    <a:srgbClr val="FFFFFF"/>
                  </a:solidFill>
                </a:uFill>
                <a:latin typeface="Times New Roman"/>
              </a:rPr>
              <a:t>«Реформа – шлях до школи моєї мрії</a:t>
            </a:r>
            <a:r>
              <a:rPr lang="uk-UA" sz="2000" spc="-1" dirty="0">
                <a:solidFill>
                  <a:srgbClr val="4B2103"/>
                </a:solidFill>
                <a:uFill>
                  <a:solidFill>
                    <a:srgbClr val="FFFFFF"/>
                  </a:solidFill>
                </a:uFill>
                <a:latin typeface="Times New Roman"/>
              </a:rPr>
              <a:t>»</a:t>
            </a:r>
          </a:p>
          <a:p>
            <a:pPr algn="ctr"/>
            <a:r>
              <a:rPr lang="uk-UA" sz="2000" spc="-1" dirty="0">
                <a:solidFill>
                  <a:srgbClr val="4B2103"/>
                </a:solidFill>
                <a:uFill>
                  <a:solidFill>
                    <a:srgbClr val="FFFFFF"/>
                  </a:solidFill>
                </a:uFill>
                <a:latin typeface="Times New Roman"/>
              </a:rPr>
              <a:t> команда ліцею отримала диплом ІІ ступеня та право взяти участь у одному із трьох майстер-класів організованих лабораторією психології спілкування Інституту соціальної та політичної психології НАПНУ  </a:t>
            </a:r>
            <a:r>
              <a:rPr lang="ru-RU" sz="2000" b="1" spc="-1" dirty="0">
                <a:solidFill>
                  <a:srgbClr val="4B2103"/>
                </a:solidFill>
                <a:uFill>
                  <a:solidFill>
                    <a:srgbClr val="FFFFFF"/>
                  </a:solidFill>
                </a:uFill>
                <a:latin typeface="Times New Roman"/>
              </a:rPr>
              <a:t>(</a:t>
            </a:r>
            <a:r>
              <a:rPr lang="ru-RU" sz="2000" b="1" spc="-1" dirty="0" err="1">
                <a:solidFill>
                  <a:srgbClr val="4B2103"/>
                </a:solidFill>
                <a:uFill>
                  <a:solidFill>
                    <a:srgbClr val="FFFFFF"/>
                  </a:solidFill>
                </a:uFill>
                <a:latin typeface="Times New Roman"/>
              </a:rPr>
              <a:t>Ю.Бойко</a:t>
            </a:r>
            <a:r>
              <a:rPr lang="ru-RU" sz="2000" b="1" spc="-1" dirty="0">
                <a:solidFill>
                  <a:srgbClr val="4B2103"/>
                </a:solidFill>
                <a:uFill>
                  <a:solidFill>
                    <a:srgbClr val="FFFFFF"/>
                  </a:solidFill>
                </a:uFill>
                <a:latin typeface="Times New Roman"/>
              </a:rPr>
              <a:t>)</a:t>
            </a:r>
            <a:endParaRPr lang="ru-RU" spc="-1" dirty="0">
              <a:solidFill>
                <a:srgbClr val="000000"/>
              </a:solidFill>
              <a:uFill>
                <a:solidFill>
                  <a:srgbClr val="FFFFFF"/>
                </a:solidFill>
              </a:uFill>
            </a:endParaRPr>
          </a:p>
        </p:txBody>
      </p:sp>
      <p:pic>
        <p:nvPicPr>
          <p:cNvPr id="5122" name="Picture 2" descr="C:\Users\Сліпак\Desktop\зображення_viber_2020-11-25_08-46-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589" y="3483130"/>
            <a:ext cx="4198773" cy="31490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Сліпак\Desktop\зображення_viber_2020-11-25_08-46-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83118"/>
            <a:ext cx="4171792" cy="312884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Сліпак\Desktop\зображення_viber_2020-11-25_08-46-2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5085146" y="2504179"/>
            <a:ext cx="3329223" cy="443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4518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5511944" y="202320"/>
            <a:ext cx="3632055" cy="2834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000" b="1" spc="-1" dirty="0">
                <a:solidFill>
                  <a:srgbClr val="4B2103"/>
                </a:solidFill>
                <a:uFill>
                  <a:solidFill>
                    <a:srgbClr val="FFFFFF"/>
                  </a:solidFill>
                </a:uFill>
                <a:latin typeface="Times New Roman"/>
              </a:rPr>
              <a:t>І </a:t>
            </a:r>
            <a:r>
              <a:rPr lang="ru-RU" sz="2000" b="1" spc="-1" dirty="0" err="1">
                <a:solidFill>
                  <a:srgbClr val="4B2103"/>
                </a:solidFill>
                <a:uFill>
                  <a:solidFill>
                    <a:srgbClr val="FFFFFF"/>
                  </a:solidFill>
                </a:uFill>
                <a:latin typeface="Times New Roman"/>
              </a:rPr>
              <a:t>Обласна</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мовно-літературна</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конференція</a:t>
            </a:r>
            <a:r>
              <a:rPr lang="ru-RU" sz="2000" b="1" spc="-1" dirty="0">
                <a:solidFill>
                  <a:srgbClr val="4B2103"/>
                </a:solidFill>
                <a:uFill>
                  <a:solidFill>
                    <a:srgbClr val="FFFFFF"/>
                  </a:solidFill>
                </a:uFill>
                <a:latin typeface="Times New Roman"/>
              </a:rPr>
              <a:t> </a:t>
            </a:r>
          </a:p>
          <a:p>
            <a:pPr algn="ctr"/>
            <a:r>
              <a:rPr lang="ru-RU" sz="1600" spc="-1" dirty="0">
                <a:solidFill>
                  <a:srgbClr val="4B2103"/>
                </a:solidFill>
                <a:uFill>
                  <a:solidFill>
                    <a:srgbClr val="FFFFFF"/>
                  </a:solidFill>
                </a:uFill>
                <a:latin typeface="Times New Roman"/>
              </a:rPr>
              <a:t>(</a:t>
            </a:r>
            <a:r>
              <a:rPr lang="ru-RU" sz="1600" spc="-1" dirty="0" err="1">
                <a:solidFill>
                  <a:srgbClr val="4B2103"/>
                </a:solidFill>
                <a:uFill>
                  <a:solidFill>
                    <a:srgbClr val="FFFFFF"/>
                  </a:solidFill>
                </a:uFill>
                <a:latin typeface="Times New Roman"/>
              </a:rPr>
              <a:t>Чернігів</a:t>
            </a:r>
            <a:r>
              <a:rPr lang="ru-RU" sz="1600" spc="-1" dirty="0">
                <a:solidFill>
                  <a:srgbClr val="4B2103"/>
                </a:solidFill>
                <a:uFill>
                  <a:solidFill>
                    <a:srgbClr val="FFFFFF"/>
                  </a:solidFill>
                </a:uFill>
                <a:latin typeface="Times New Roman"/>
              </a:rPr>
              <a:t>, 18 </a:t>
            </a:r>
            <a:r>
              <a:rPr lang="ru-RU" sz="1600" spc="-1" dirty="0" err="1">
                <a:solidFill>
                  <a:srgbClr val="4B2103"/>
                </a:solidFill>
                <a:uFill>
                  <a:solidFill>
                    <a:srgbClr val="FFFFFF"/>
                  </a:solidFill>
                </a:uFill>
                <a:latin typeface="Times New Roman"/>
              </a:rPr>
              <a:t>грудня</a:t>
            </a:r>
            <a:r>
              <a:rPr lang="ru-RU" sz="1600" spc="-1" dirty="0">
                <a:solidFill>
                  <a:srgbClr val="4B2103"/>
                </a:solidFill>
                <a:uFill>
                  <a:solidFill>
                    <a:srgbClr val="FFFFFF"/>
                  </a:solidFill>
                </a:uFill>
                <a:latin typeface="Times New Roman"/>
              </a:rPr>
              <a:t> 2020, Басиста Яна, Купа </a:t>
            </a:r>
            <a:r>
              <a:rPr lang="ru-RU" sz="1600" spc="-1" dirty="0" err="1">
                <a:solidFill>
                  <a:srgbClr val="4B2103"/>
                </a:solidFill>
                <a:uFill>
                  <a:solidFill>
                    <a:srgbClr val="FFFFFF"/>
                  </a:solidFill>
                </a:uFill>
                <a:latin typeface="Times New Roman"/>
              </a:rPr>
              <a:t>Дарина</a:t>
            </a:r>
            <a:r>
              <a:rPr lang="ru-RU" sz="1600" spc="-1" dirty="0">
                <a:solidFill>
                  <a:srgbClr val="4B2103"/>
                </a:solidFill>
                <a:uFill>
                  <a:solidFill>
                    <a:srgbClr val="FFFFFF"/>
                  </a:solidFill>
                </a:uFill>
                <a:latin typeface="Times New Roman"/>
              </a:rPr>
              <a:t> – </a:t>
            </a:r>
            <a:r>
              <a:rPr lang="ru-RU" sz="1600" i="1" spc="-1" dirty="0" err="1">
                <a:solidFill>
                  <a:srgbClr val="4B2103"/>
                </a:solidFill>
                <a:uFill>
                  <a:solidFill>
                    <a:srgbClr val="FFFFFF"/>
                  </a:solidFill>
                </a:uFill>
                <a:latin typeface="Times New Roman"/>
              </a:rPr>
              <a:t>вчитель</a:t>
            </a:r>
            <a:r>
              <a:rPr lang="ru-RU" sz="1600" i="1" spc="-1" dirty="0">
                <a:solidFill>
                  <a:srgbClr val="4B2103"/>
                </a:solidFill>
                <a:uFill>
                  <a:solidFill>
                    <a:srgbClr val="FFFFFF"/>
                  </a:solidFill>
                </a:uFill>
                <a:latin typeface="Times New Roman"/>
              </a:rPr>
              <a:t> Ю. Бондаренко</a:t>
            </a:r>
            <a:r>
              <a:rPr lang="ru-RU" sz="1600" spc="-1" dirty="0">
                <a:solidFill>
                  <a:srgbClr val="4B2103"/>
                </a:solidFill>
                <a:uFill>
                  <a:solidFill>
                    <a:srgbClr val="FFFFFF"/>
                  </a:solidFill>
                </a:uFill>
                <a:latin typeface="Times New Roman"/>
              </a:rPr>
              <a:t>; Костюченко Назар – </a:t>
            </a:r>
            <a:r>
              <a:rPr lang="ru-RU" sz="1600" i="1" spc="-1" dirty="0" err="1">
                <a:solidFill>
                  <a:srgbClr val="4B2103"/>
                </a:solidFill>
                <a:uFill>
                  <a:solidFill>
                    <a:srgbClr val="FFFFFF"/>
                  </a:solidFill>
                </a:uFill>
                <a:latin typeface="Times New Roman"/>
              </a:rPr>
              <a:t>вчитель</a:t>
            </a:r>
            <a:r>
              <a:rPr lang="ru-RU" sz="1600" i="1" spc="-1" dirty="0">
                <a:solidFill>
                  <a:srgbClr val="4B2103"/>
                </a:solidFill>
                <a:uFill>
                  <a:solidFill>
                    <a:srgbClr val="FFFFFF"/>
                  </a:solidFill>
                </a:uFill>
                <a:latin typeface="Times New Roman"/>
              </a:rPr>
              <a:t> А. </a:t>
            </a:r>
            <a:r>
              <a:rPr lang="ru-RU" sz="1600" i="1" spc="-1" dirty="0" err="1">
                <a:solidFill>
                  <a:srgbClr val="4B2103"/>
                </a:solidFill>
                <a:uFill>
                  <a:solidFill>
                    <a:srgbClr val="FFFFFF"/>
                  </a:solidFill>
                </a:uFill>
                <a:latin typeface="Times New Roman"/>
              </a:rPr>
              <a:t>Кайдаш</a:t>
            </a:r>
            <a:r>
              <a:rPr lang="ru-RU" sz="1600" spc="-1" dirty="0">
                <a:solidFill>
                  <a:srgbClr val="4B2103"/>
                </a:solidFill>
                <a:uFill>
                  <a:solidFill>
                    <a:srgbClr val="FFFFFF"/>
                  </a:solidFill>
                </a:uFill>
                <a:latin typeface="Times New Roman"/>
              </a:rPr>
              <a:t>; </a:t>
            </a:r>
            <a:r>
              <a:rPr lang="ru-RU" sz="1600" spc="-1" dirty="0" err="1">
                <a:solidFill>
                  <a:srgbClr val="4B2103"/>
                </a:solidFill>
                <a:uFill>
                  <a:solidFill>
                    <a:srgbClr val="FFFFFF"/>
                  </a:solidFill>
                </a:uFill>
                <a:latin typeface="Times New Roman"/>
              </a:rPr>
              <a:t>Сидорчук</a:t>
            </a:r>
            <a:r>
              <a:rPr lang="ru-RU" sz="1600" spc="-1" dirty="0">
                <a:solidFill>
                  <a:srgbClr val="4B2103"/>
                </a:solidFill>
                <a:uFill>
                  <a:solidFill>
                    <a:srgbClr val="FFFFFF"/>
                  </a:solidFill>
                </a:uFill>
                <a:latin typeface="Times New Roman"/>
              </a:rPr>
              <a:t> Ольга –     </a:t>
            </a:r>
            <a:r>
              <a:rPr lang="ru-RU" sz="1600" i="1" spc="-1" dirty="0" err="1">
                <a:solidFill>
                  <a:srgbClr val="4B2103"/>
                </a:solidFill>
                <a:uFill>
                  <a:solidFill>
                    <a:srgbClr val="FFFFFF"/>
                  </a:solidFill>
                </a:uFill>
                <a:latin typeface="Times New Roman"/>
              </a:rPr>
              <a:t>вчитель</a:t>
            </a:r>
            <a:r>
              <a:rPr lang="ru-RU" sz="1600" spc="-1" dirty="0">
                <a:solidFill>
                  <a:srgbClr val="4B2103"/>
                </a:solidFill>
                <a:uFill>
                  <a:solidFill>
                    <a:srgbClr val="FFFFFF"/>
                  </a:solidFill>
                </a:uFill>
                <a:latin typeface="Times New Roman"/>
              </a:rPr>
              <a:t> </a:t>
            </a:r>
            <a:r>
              <a:rPr lang="ru-RU" sz="1600" i="1" spc="-1" dirty="0">
                <a:solidFill>
                  <a:srgbClr val="4B2103"/>
                </a:solidFill>
                <a:uFill>
                  <a:solidFill>
                    <a:srgbClr val="FFFFFF"/>
                  </a:solidFill>
                </a:uFill>
                <a:latin typeface="Times New Roman"/>
              </a:rPr>
              <a:t>Н. Бойко</a:t>
            </a:r>
            <a:r>
              <a:rPr lang="ru-RU" sz="1600" spc="-1" dirty="0">
                <a:solidFill>
                  <a:srgbClr val="4B2103"/>
                </a:solidFill>
                <a:uFill>
                  <a:solidFill>
                    <a:srgbClr val="FFFFFF"/>
                  </a:solidFill>
                </a:uFill>
                <a:latin typeface="Times New Roman"/>
              </a:rPr>
              <a:t>). </a:t>
            </a:r>
            <a:endParaRPr lang="ru-RU" sz="1600" spc="-1" dirty="0">
              <a:solidFill>
                <a:srgbClr val="000000"/>
              </a:solidFill>
              <a:uFill>
                <a:solidFill>
                  <a:srgbClr val="FFFFFF"/>
                </a:solidFill>
              </a:uFill>
            </a:endParaRPr>
          </a:p>
        </p:txBody>
      </p:sp>
      <p:pic>
        <p:nvPicPr>
          <p:cNvPr id="1026" name="Picture 2" descr="C:\Users\Сліпак\Downloads\ман.конференція.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63688" y="3036600"/>
            <a:ext cx="6871997" cy="36636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2098" y="202320"/>
            <a:ext cx="5394924" cy="284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0690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1187624" y="202320"/>
            <a:ext cx="7560840" cy="1800649"/>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000" spc="-1" dirty="0">
                <a:solidFill>
                  <a:srgbClr val="4B2103"/>
                </a:solidFill>
                <a:uFill>
                  <a:solidFill>
                    <a:srgbClr val="FFFFFF"/>
                  </a:solidFill>
                </a:uFill>
                <a:latin typeface="Times New Roman"/>
              </a:rPr>
              <a:t>ІV </a:t>
            </a:r>
            <a:r>
              <a:rPr lang="ru-RU" sz="2000" spc="-1" dirty="0" err="1">
                <a:solidFill>
                  <a:srgbClr val="4B2103"/>
                </a:solidFill>
                <a:uFill>
                  <a:solidFill>
                    <a:srgbClr val="FFFFFF"/>
                  </a:solidFill>
                </a:uFill>
                <a:latin typeface="Times New Roman"/>
              </a:rPr>
              <a:t>Всеукраїнська</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науково</a:t>
            </a:r>
            <a:r>
              <a:rPr lang="ru-RU" sz="2000" spc="-1" dirty="0">
                <a:solidFill>
                  <a:srgbClr val="4B2103"/>
                </a:solidFill>
                <a:uFill>
                  <a:solidFill>
                    <a:srgbClr val="FFFFFF"/>
                  </a:solidFill>
                </a:uFill>
                <a:latin typeface="Times New Roman"/>
              </a:rPr>
              <a:t>-практична </a:t>
            </a:r>
            <a:r>
              <a:rPr lang="ru-RU" sz="2000" spc="-1" dirty="0" err="1">
                <a:solidFill>
                  <a:srgbClr val="4B2103"/>
                </a:solidFill>
                <a:uFill>
                  <a:solidFill>
                    <a:srgbClr val="FFFFFF"/>
                  </a:solidFill>
                </a:uFill>
                <a:latin typeface="Times New Roman"/>
              </a:rPr>
              <a:t>конференція</a:t>
            </a:r>
            <a:r>
              <a:rPr lang="ru-RU" sz="2000" spc="-1" dirty="0">
                <a:solidFill>
                  <a:srgbClr val="4B2103"/>
                </a:solidFill>
                <a:uFill>
                  <a:solidFill>
                    <a:srgbClr val="FFFFFF"/>
                  </a:solidFill>
                </a:uFill>
                <a:latin typeface="Times New Roman"/>
              </a:rPr>
              <a:t> онлайн «АКТУАЛЬНІ ПРОБЛЕМИ РОЗВИТКУ ДЕРЖАВИ І ПРАВА: ІСТОРИКО-ПРАВОВИЙ ДИСКУРС»</a:t>
            </a:r>
          </a:p>
          <a:p>
            <a:pPr algn="ctr"/>
            <a:r>
              <a:rPr lang="ru-RU" sz="1600" spc="-1" dirty="0">
                <a:solidFill>
                  <a:srgbClr val="4B2103"/>
                </a:solidFill>
                <a:uFill>
                  <a:solidFill>
                    <a:srgbClr val="FFFFFF"/>
                  </a:solidFill>
                </a:uFill>
                <a:latin typeface="Times New Roman"/>
              </a:rPr>
              <a:t>(4 </a:t>
            </a:r>
            <a:r>
              <a:rPr lang="ru-RU" sz="1600" spc="-1" dirty="0" err="1">
                <a:solidFill>
                  <a:srgbClr val="4B2103"/>
                </a:solidFill>
                <a:uFill>
                  <a:solidFill>
                    <a:srgbClr val="FFFFFF"/>
                  </a:solidFill>
                </a:uFill>
                <a:latin typeface="Times New Roman"/>
              </a:rPr>
              <a:t>грудня</a:t>
            </a:r>
            <a:r>
              <a:rPr lang="ru-RU" sz="1600" spc="-1" dirty="0">
                <a:solidFill>
                  <a:srgbClr val="4B2103"/>
                </a:solidFill>
                <a:uFill>
                  <a:solidFill>
                    <a:srgbClr val="FFFFFF"/>
                  </a:solidFill>
                </a:uFill>
                <a:latin typeface="Times New Roman"/>
              </a:rPr>
              <a:t> 2020, </a:t>
            </a:r>
            <a:r>
              <a:rPr lang="ru-RU" sz="1600" spc="-1" dirty="0" err="1">
                <a:solidFill>
                  <a:srgbClr val="4B2103"/>
                </a:solidFill>
                <a:uFill>
                  <a:solidFill>
                    <a:srgbClr val="FFFFFF"/>
                  </a:solidFill>
                </a:uFill>
                <a:latin typeface="Times New Roman"/>
              </a:rPr>
              <a:t>О.Дудченко</a:t>
            </a:r>
            <a:r>
              <a:rPr lang="ru-RU" sz="1600" spc="-1" dirty="0">
                <a:solidFill>
                  <a:srgbClr val="4B2103"/>
                </a:solidFill>
                <a:uFill>
                  <a:solidFill>
                    <a:srgbClr val="FFFFFF"/>
                  </a:solidFill>
                </a:uFill>
                <a:latin typeface="Times New Roman"/>
              </a:rPr>
              <a:t>)</a:t>
            </a:r>
            <a:endParaRPr lang="ru-RU" sz="1600" spc="-1" dirty="0">
              <a:solidFill>
                <a:srgbClr val="000000"/>
              </a:solidFill>
              <a:uFill>
                <a:solidFill>
                  <a:srgbClr val="FFFFFF"/>
                </a:solidFill>
              </a:uFill>
            </a:endParaRPr>
          </a:p>
        </p:txBody>
      </p:sp>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81467" y="2002969"/>
            <a:ext cx="7721833" cy="473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052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Text Box 8"/>
          <p:cNvSpPr txBox="1">
            <a:spLocks noChangeArrowheads="1"/>
          </p:cNvSpPr>
          <p:nvPr/>
        </p:nvSpPr>
        <p:spPr bwMode="auto">
          <a:xfrm>
            <a:off x="5715866" y="5570805"/>
            <a:ext cx="3000375" cy="740845"/>
          </a:xfrm>
          <a:prstGeom prst="rect">
            <a:avLst/>
          </a:prstGeom>
          <a:noFill/>
          <a:ln w="9525">
            <a:noFill/>
            <a:round/>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rgbClr val="1A1100"/>
                </a:solidFill>
                <a:latin typeface="Georgia" pitchFamily="16" charset="0"/>
              </a:rPr>
              <a:t> </a:t>
            </a:r>
            <a:r>
              <a:rPr lang="uk-UA" sz="2400" dirty="0">
                <a:solidFill>
                  <a:schemeClr val="tx2">
                    <a:lumMod val="75000"/>
                  </a:schemeClr>
                </a:solidFill>
                <a:latin typeface="Georgia" pitchFamily="16" charset="0"/>
              </a:rPr>
              <a:t>«</a:t>
            </a:r>
            <a:r>
              <a:rPr lang="uk-UA" sz="2400" dirty="0">
                <a:solidFill>
                  <a:schemeClr val="tx2">
                    <a:lumMod val="75000"/>
                  </a:schemeClr>
                </a:solidFill>
                <a:latin typeface="Times New Roman" pitchFamily="16" charset="0"/>
                <a:cs typeface="Times New Roman" pitchFamily="16" charset="0"/>
              </a:rPr>
              <a:t>Що? Де? Коли?»</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i="1" dirty="0">
                <a:solidFill>
                  <a:schemeClr val="tx2">
                    <a:lumMod val="75000"/>
                  </a:schemeClr>
                </a:solidFill>
                <a:latin typeface="Times New Roman" pitchFamily="16" charset="0"/>
                <a:cs typeface="Times New Roman" pitchFamily="16" charset="0"/>
              </a:rPr>
              <a:t>(</a:t>
            </a:r>
            <a:r>
              <a:rPr lang="uk-UA" i="1" dirty="0" err="1">
                <a:solidFill>
                  <a:schemeClr val="tx2">
                    <a:lumMod val="75000"/>
                  </a:schemeClr>
                </a:solidFill>
                <a:latin typeface="Times New Roman" pitchFamily="16" charset="0"/>
                <a:cs typeface="Times New Roman" pitchFamily="16" charset="0"/>
              </a:rPr>
              <a:t>Лісовець</a:t>
            </a:r>
            <a:r>
              <a:rPr lang="uk-UA" i="1" dirty="0">
                <a:solidFill>
                  <a:schemeClr val="tx2">
                    <a:lumMod val="75000"/>
                  </a:schemeClr>
                </a:solidFill>
                <a:latin typeface="Times New Roman" pitchFamily="16" charset="0"/>
                <a:cs typeface="Times New Roman" pitchFamily="16" charset="0"/>
              </a:rPr>
              <a:t> О.)</a:t>
            </a:r>
          </a:p>
        </p:txBody>
      </p:sp>
      <p:sp>
        <p:nvSpPr>
          <p:cNvPr id="12" name="Text Box 6"/>
          <p:cNvSpPr txBox="1">
            <a:spLocks noChangeArrowheads="1"/>
          </p:cNvSpPr>
          <p:nvPr/>
        </p:nvSpPr>
        <p:spPr bwMode="auto">
          <a:xfrm>
            <a:off x="827584" y="169358"/>
            <a:ext cx="3351516" cy="740845"/>
          </a:xfrm>
          <a:prstGeom prst="rect">
            <a:avLst/>
          </a:prstGeom>
          <a:noFill/>
          <a:ln w="9525">
            <a:noFill/>
            <a:round/>
            <a:headEnd/>
            <a:tailEnd/>
          </a:ln>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dirty="0">
                <a:solidFill>
                  <a:srgbClr val="1A1100"/>
                </a:solidFill>
                <a:latin typeface="Georgia" pitchFamily="16" charset="0"/>
              </a:rPr>
              <a:t> </a:t>
            </a:r>
            <a:r>
              <a:rPr lang="uk-UA" sz="2400" dirty="0">
                <a:solidFill>
                  <a:schemeClr val="tx2">
                    <a:lumMod val="75000"/>
                  </a:schemeClr>
                </a:solidFill>
                <a:latin typeface="Georgia" pitchFamily="16" charset="0"/>
              </a:rPr>
              <a:t>«</a:t>
            </a:r>
            <a:r>
              <a:rPr lang="uk-UA" sz="2400" dirty="0">
                <a:solidFill>
                  <a:schemeClr val="tx2">
                    <a:lumMod val="75000"/>
                  </a:schemeClr>
                </a:solidFill>
                <a:latin typeface="Times New Roman" pitchFamily="16" charset="0"/>
                <a:cs typeface="Times New Roman" pitchFamily="16" charset="0"/>
              </a:rPr>
              <a:t>Хореографічний»</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i="1" dirty="0">
                <a:solidFill>
                  <a:schemeClr val="tx2">
                    <a:lumMod val="75000"/>
                  </a:schemeClr>
                </a:solidFill>
                <a:latin typeface="Times New Roman" pitchFamily="16" charset="0"/>
                <a:cs typeface="Times New Roman" pitchFamily="16" charset="0"/>
              </a:rPr>
              <a:t>(Пономаренко Н.)</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8641" y="1052736"/>
            <a:ext cx="3454826" cy="436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1252946"/>
            <a:ext cx="4464496" cy="424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p:cNvSpPr txBox="1">
            <a:spLocks noChangeArrowheads="1"/>
          </p:cNvSpPr>
          <p:nvPr/>
        </p:nvSpPr>
        <p:spPr bwMode="auto">
          <a:xfrm>
            <a:off x="1187624" y="5570805"/>
            <a:ext cx="2880320" cy="771623"/>
          </a:xfrm>
          <a:prstGeom prst="rect">
            <a:avLst/>
          </a:prstGeom>
          <a:noFill/>
          <a:ln w="9525">
            <a:noFill/>
            <a:round/>
            <a:headEnd/>
            <a:tailEnd/>
          </a:ln>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dirty="0">
                <a:solidFill>
                  <a:schemeClr val="tx2">
                    <a:lumMod val="75000"/>
                  </a:schemeClr>
                </a:solidFill>
                <a:latin typeface="Georgia" pitchFamily="16" charset="0"/>
              </a:rPr>
              <a:t> </a:t>
            </a:r>
            <a:r>
              <a:rPr lang="uk-UA" sz="2400" dirty="0">
                <a:solidFill>
                  <a:schemeClr val="tx2">
                    <a:lumMod val="75000"/>
                  </a:schemeClr>
                </a:solidFill>
                <a:latin typeface="Times New Roman" pitchFamily="16" charset="0"/>
                <a:cs typeface="Times New Roman" pitchFamily="16" charset="0"/>
              </a:rPr>
              <a:t>«Театральний»</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i="1" dirty="0">
                <a:solidFill>
                  <a:schemeClr val="tx2">
                    <a:lumMod val="75000"/>
                  </a:schemeClr>
                </a:solidFill>
                <a:latin typeface="Times New Roman" pitchFamily="16" charset="0"/>
                <a:cs typeface="Times New Roman" pitchFamily="16" charset="0"/>
              </a:rPr>
              <a:t>(Ю. Бойко)</a:t>
            </a:r>
          </a:p>
        </p:txBody>
      </p:sp>
      <p:sp>
        <p:nvSpPr>
          <p:cNvPr id="7" name="Text Box 6"/>
          <p:cNvSpPr txBox="1">
            <a:spLocks noChangeArrowheads="1"/>
          </p:cNvSpPr>
          <p:nvPr/>
        </p:nvSpPr>
        <p:spPr bwMode="auto">
          <a:xfrm>
            <a:off x="5331551" y="155836"/>
            <a:ext cx="3351516" cy="463846"/>
          </a:xfrm>
          <a:prstGeom prst="rect">
            <a:avLst/>
          </a:prstGeom>
          <a:noFill/>
          <a:ln w="9525">
            <a:noFill/>
            <a:round/>
            <a:headEnd/>
            <a:tailEnd/>
          </a:ln>
        </p:spPr>
        <p:txBody>
          <a:bodyPr wrap="square" lIns="90000" tIns="46800" rIns="90000" bIns="46800">
            <a:spAutoFit/>
          </a:bodyPr>
          <a:lstStyle/>
          <a:p>
            <a:pPr lvl="0"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dirty="0">
                <a:solidFill>
                  <a:srgbClr val="4F271C">
                    <a:lumMod val="75000"/>
                  </a:srgbClr>
                </a:solidFill>
                <a:latin typeface="Georgia" pitchFamily="16" charset="0"/>
              </a:rPr>
              <a:t>ГУРТКОВА РОБОТА</a:t>
            </a:r>
            <a:r>
              <a:rPr lang="uk-UA" sz="2000" dirty="0">
                <a:solidFill>
                  <a:srgbClr val="1A1100"/>
                </a:solidFill>
                <a:latin typeface="Georgia" pitchFamily="16" charset="0"/>
              </a:rPr>
              <a:t> </a:t>
            </a:r>
            <a:endParaRPr lang="uk-UA" i="1" dirty="0">
              <a:solidFill>
                <a:schemeClr val="tx2">
                  <a:lumMod val="75000"/>
                </a:schemeClr>
              </a:solidFill>
              <a:latin typeface="Times New Roman" pitchFamily="16" charset="0"/>
              <a:cs typeface="Times New Roman" pitchFamily="16" charset="0"/>
            </a:endParaRPr>
          </a:p>
        </p:txBody>
      </p:sp>
    </p:spTree>
    <p:extLst>
      <p:ext uri="{BB962C8B-B14F-4D97-AF65-F5344CB8AC3E}">
        <p14:creationId xmlns:p14="http://schemas.microsoft.com/office/powerpoint/2010/main" val="187344760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3923928" y="6946"/>
            <a:ext cx="4080048" cy="1140954"/>
          </a:xfrm>
          <a:prstGeom prst="rect">
            <a:avLst/>
          </a:prstGeom>
          <a:noFill/>
          <a:ln w="9525">
            <a:noFill/>
            <a:round/>
            <a:headEnd/>
            <a:tailEnd/>
          </a:ln>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b="1" dirty="0">
                <a:solidFill>
                  <a:schemeClr val="accent5">
                    <a:lumMod val="50000"/>
                  </a:schemeClr>
                </a:solidFill>
                <a:latin typeface="Times New Roman" pitchFamily="16" charset="0"/>
                <a:cs typeface="Times New Roman" pitchFamily="16" charset="0"/>
              </a:rPr>
              <a:t>ГУРТОК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dirty="0">
                <a:solidFill>
                  <a:schemeClr val="accent5">
                    <a:lumMod val="50000"/>
                  </a:schemeClr>
                </a:solidFill>
                <a:latin typeface="Times New Roman" pitchFamily="16" charset="0"/>
                <a:cs typeface="Times New Roman" pitchFamily="16" charset="0"/>
              </a:rPr>
              <a:t>«ЧАРІВНА БІСЕРИНКА»</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i="1" dirty="0">
                <a:solidFill>
                  <a:srgbClr val="4F271C">
                    <a:lumMod val="75000"/>
                  </a:srgbClr>
                </a:solidFill>
                <a:latin typeface="Times New Roman" pitchFamily="16" charset="0"/>
                <a:cs typeface="Times New Roman" pitchFamily="16" charset="0"/>
              </a:rPr>
              <a:t>(Т. </a:t>
            </a:r>
            <a:r>
              <a:rPr lang="uk-UA" sz="2000" i="1" dirty="0" err="1">
                <a:solidFill>
                  <a:srgbClr val="4F271C">
                    <a:lumMod val="75000"/>
                  </a:srgbClr>
                </a:solidFill>
                <a:latin typeface="Times New Roman" pitchFamily="16" charset="0"/>
                <a:cs typeface="Times New Roman" pitchFamily="16" charset="0"/>
              </a:rPr>
              <a:t>Вантух</a:t>
            </a:r>
            <a:r>
              <a:rPr lang="uk-UA" sz="2000" i="1" dirty="0">
                <a:solidFill>
                  <a:srgbClr val="4F271C">
                    <a:lumMod val="75000"/>
                  </a:srgbClr>
                </a:solidFill>
                <a:latin typeface="Times New Roman" pitchFamily="16" charset="0"/>
                <a:cs typeface="Times New Roman" pitchFamily="16" charset="0"/>
              </a:rPr>
              <a:t>)</a:t>
            </a:r>
          </a:p>
        </p:txBody>
      </p:sp>
      <p:pic>
        <p:nvPicPr>
          <p:cNvPr id="5122" name="Picture 2" descr="D:\Резвін Катя роботи\IMG_20210505_140242_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3781" y="5760"/>
            <a:ext cx="2640331" cy="355581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3059832" y="1144462"/>
            <a:ext cx="5602913" cy="1879618"/>
          </a:xfrm>
          <a:prstGeom prst="rect">
            <a:avLst/>
          </a:prstGeom>
          <a:noFill/>
          <a:ln w="9525">
            <a:noFill/>
            <a:round/>
            <a:headEnd/>
            <a:tailEnd/>
          </a:ln>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dirty="0">
                <a:solidFill>
                  <a:srgbClr val="4F271C">
                    <a:lumMod val="75000"/>
                  </a:srgbClr>
                </a:solidFill>
                <a:latin typeface="Times New Roman" pitchFamily="16" charset="0"/>
                <a:cs typeface="Times New Roman" pitchFamily="16" charset="0"/>
              </a:rPr>
              <a:t>Катерина </a:t>
            </a:r>
            <a:r>
              <a:rPr lang="uk-UA" dirty="0" err="1">
                <a:solidFill>
                  <a:srgbClr val="4F271C">
                    <a:lumMod val="75000"/>
                  </a:srgbClr>
                </a:solidFill>
                <a:latin typeface="Times New Roman" pitchFamily="16" charset="0"/>
                <a:cs typeface="Times New Roman" pitchFamily="16" charset="0"/>
              </a:rPr>
              <a:t>Резвін</a:t>
            </a:r>
            <a:r>
              <a:rPr lang="uk-UA" dirty="0">
                <a:solidFill>
                  <a:srgbClr val="4F271C">
                    <a:lumMod val="75000"/>
                  </a:srgbClr>
                </a:solidFill>
                <a:latin typeface="Times New Roman" pitchFamily="16" charset="0"/>
                <a:cs typeface="Times New Roman" pitchFamily="16" charset="0"/>
              </a:rPr>
              <a:t>, </a:t>
            </a:r>
            <a:r>
              <a:rPr lang="uk-UA" sz="1600" dirty="0">
                <a:solidFill>
                  <a:srgbClr val="4F271C">
                    <a:lumMod val="75000"/>
                  </a:srgbClr>
                </a:solidFill>
                <a:latin typeface="Times New Roman" pitchFamily="16" charset="0"/>
                <a:cs typeface="Times New Roman" pitchFamily="16" charset="0"/>
              </a:rPr>
              <a:t>переможець обласного етапу </a:t>
            </a:r>
            <a:r>
              <a:rPr lang="ru-RU" sz="1600" dirty="0" err="1">
                <a:solidFill>
                  <a:srgbClr val="4F271C">
                    <a:lumMod val="75000"/>
                  </a:srgbClr>
                </a:solidFill>
                <a:latin typeface="Times New Roman" pitchFamily="16" charset="0"/>
                <a:cs typeface="Times New Roman" pitchFamily="16" charset="0"/>
              </a:rPr>
              <a:t>Всеукраїнського</a:t>
            </a:r>
            <a:r>
              <a:rPr lang="ru-RU" sz="1600" dirty="0">
                <a:solidFill>
                  <a:srgbClr val="4F271C">
                    <a:lumMod val="75000"/>
                  </a:srgbClr>
                </a:solidFill>
                <a:latin typeface="Times New Roman" pitchFamily="16" charset="0"/>
                <a:cs typeface="Times New Roman" pitchFamily="16" charset="0"/>
              </a:rPr>
              <a:t> конкурсу </a:t>
            </a:r>
            <a:r>
              <a:rPr lang="ru-RU" sz="1600" dirty="0" err="1">
                <a:solidFill>
                  <a:srgbClr val="4F271C">
                    <a:lumMod val="75000"/>
                  </a:srgbClr>
                </a:solidFill>
                <a:latin typeface="Times New Roman" pitchFamily="16" charset="0"/>
                <a:cs typeface="Times New Roman" pitchFamily="16" charset="0"/>
              </a:rPr>
              <a:t>дитячо-юнацької</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творчості</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Безпека</a:t>
            </a:r>
            <a:r>
              <a:rPr lang="ru-RU" sz="1600" dirty="0">
                <a:solidFill>
                  <a:srgbClr val="4F271C">
                    <a:lumMod val="75000"/>
                  </a:srgbClr>
                </a:solidFill>
                <a:latin typeface="Times New Roman" pitchFamily="16" charset="0"/>
                <a:cs typeface="Times New Roman" pitchFamily="16" charset="0"/>
              </a:rPr>
              <a:t> в </a:t>
            </a:r>
            <a:r>
              <a:rPr lang="ru-RU" sz="1600" dirty="0" err="1">
                <a:solidFill>
                  <a:srgbClr val="4F271C">
                    <a:lumMod val="75000"/>
                  </a:srgbClr>
                </a:solidFill>
                <a:latin typeface="Times New Roman" pitchFamily="16" charset="0"/>
                <a:cs typeface="Times New Roman" pitchFamily="16" charset="0"/>
              </a:rPr>
              <a:t>житті</a:t>
            </a:r>
            <a:r>
              <a:rPr lang="ru-RU" sz="1600" dirty="0">
                <a:solidFill>
                  <a:srgbClr val="4F271C">
                    <a:lumMod val="75000"/>
                  </a:srgbClr>
                </a:solidFill>
                <a:latin typeface="Times New Roman" pitchFamily="16" charset="0"/>
                <a:cs typeface="Times New Roman" pitchFamily="16" charset="0"/>
              </a:rPr>
              <a:t> – </a:t>
            </a:r>
            <a:r>
              <a:rPr lang="ru-RU" sz="1600" dirty="0" err="1">
                <a:solidFill>
                  <a:srgbClr val="4F271C">
                    <a:lumMod val="75000"/>
                  </a:srgbClr>
                </a:solidFill>
                <a:latin typeface="Times New Roman" pitchFamily="16" charset="0"/>
                <a:cs typeface="Times New Roman" pitchFamily="16" charset="0"/>
              </a:rPr>
              <a:t>життя</a:t>
            </a:r>
            <a:r>
              <a:rPr lang="ru-RU" sz="1600" dirty="0">
                <a:solidFill>
                  <a:srgbClr val="4F271C">
                    <a:lumMod val="75000"/>
                  </a:srgbClr>
                </a:solidFill>
                <a:latin typeface="Times New Roman" pitchFamily="16" charset="0"/>
                <a:cs typeface="Times New Roman" pitchFamily="16" charset="0"/>
              </a:rPr>
              <a:t> у </a:t>
            </a:r>
            <a:r>
              <a:rPr lang="ru-RU" sz="1600" dirty="0" err="1">
                <a:solidFill>
                  <a:srgbClr val="4F271C">
                    <a:lumMod val="75000"/>
                  </a:srgbClr>
                </a:solidFill>
                <a:latin typeface="Times New Roman" pitchFamily="16" charset="0"/>
                <a:cs typeface="Times New Roman" pitchFamily="16" charset="0"/>
              </a:rPr>
              <a:t>безпеці</a:t>
            </a:r>
            <a:r>
              <a:rPr lang="ru-RU" sz="1600" dirty="0">
                <a:solidFill>
                  <a:srgbClr val="4F271C">
                    <a:lumMod val="75000"/>
                  </a:srgbClr>
                </a:solidFill>
                <a:latin typeface="Times New Roman" pitchFamily="16" charset="0"/>
                <a:cs typeface="Times New Roman" pitchFamily="16" charset="0"/>
              </a:rPr>
              <a:t>» та </a:t>
            </a:r>
            <a:r>
              <a:rPr lang="ru-RU" sz="1600" dirty="0" err="1">
                <a:solidFill>
                  <a:srgbClr val="4F271C">
                    <a:lumMod val="75000"/>
                  </a:srgbClr>
                </a:solidFill>
                <a:latin typeface="Times New Roman" pitchFamily="16" charset="0"/>
                <a:cs typeface="Times New Roman" pitchFamily="16" charset="0"/>
              </a:rPr>
              <a:t>Всеукраїнського</a:t>
            </a:r>
            <a:r>
              <a:rPr lang="ru-RU" sz="1600" dirty="0">
                <a:solidFill>
                  <a:srgbClr val="4F271C">
                    <a:lumMod val="75000"/>
                  </a:srgbClr>
                </a:solidFill>
                <a:latin typeface="Times New Roman" pitchFamily="16" charset="0"/>
                <a:cs typeface="Times New Roman" pitchFamily="16" charset="0"/>
              </a:rPr>
              <a:t> конкурсу </a:t>
            </a:r>
            <a:r>
              <a:rPr lang="ru-RU" sz="1600" dirty="0" err="1">
                <a:solidFill>
                  <a:srgbClr val="4F271C">
                    <a:lumMod val="75000"/>
                  </a:srgbClr>
                </a:solidFill>
                <a:latin typeface="Times New Roman" pitchFamily="16" charset="0"/>
                <a:cs typeface="Times New Roman" pitchFamily="16" charset="0"/>
              </a:rPr>
              <a:t>дитячих</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малюнків</a:t>
            </a:r>
            <a:r>
              <a:rPr lang="ru-RU" sz="1600" dirty="0">
                <a:solidFill>
                  <a:srgbClr val="4F271C">
                    <a:lumMod val="75000"/>
                  </a:srgbClr>
                </a:solidFill>
                <a:latin typeface="Times New Roman" pitchFamily="16" charset="0"/>
                <a:cs typeface="Times New Roman" pitchFamily="16" charset="0"/>
              </a:rPr>
              <a:t> та </a:t>
            </a:r>
            <a:r>
              <a:rPr lang="ru-RU" sz="1600" dirty="0" err="1">
                <a:solidFill>
                  <a:srgbClr val="4F271C">
                    <a:lumMod val="75000"/>
                  </a:srgbClr>
                </a:solidFill>
                <a:latin typeface="Times New Roman" pitchFamily="16" charset="0"/>
                <a:cs typeface="Times New Roman" pitchFamily="16" charset="0"/>
              </a:rPr>
              <a:t>робіт</a:t>
            </a:r>
            <a:r>
              <a:rPr lang="ru-RU" sz="1600" dirty="0">
                <a:solidFill>
                  <a:srgbClr val="4F271C">
                    <a:lumMod val="75000"/>
                  </a:srgbClr>
                </a:solidFill>
                <a:latin typeface="Times New Roman" pitchFamily="16" charset="0"/>
                <a:cs typeface="Times New Roman" pitchFamily="16" charset="0"/>
              </a:rPr>
              <a:t> декоративно-</a:t>
            </a:r>
            <a:r>
              <a:rPr lang="ru-RU" sz="1600" dirty="0" err="1">
                <a:solidFill>
                  <a:srgbClr val="4F271C">
                    <a:lumMod val="75000"/>
                  </a:srgbClr>
                </a:solidFill>
                <a:latin typeface="Times New Roman" pitchFamily="16" charset="0"/>
                <a:cs typeface="Times New Roman" pitchFamily="16" charset="0"/>
              </a:rPr>
              <a:t>прикладної</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творчості</a:t>
            </a:r>
            <a:r>
              <a:rPr lang="ru-RU" sz="1600" dirty="0">
                <a:solidFill>
                  <a:srgbClr val="4F271C">
                    <a:lumMod val="75000"/>
                  </a:srgbClr>
                </a:solidFill>
                <a:latin typeface="Times New Roman" pitchFamily="16" charset="0"/>
                <a:cs typeface="Times New Roman" pitchFamily="16" charset="0"/>
              </a:rPr>
              <a:t> на </a:t>
            </a:r>
            <a:r>
              <a:rPr lang="ru-RU" sz="1600" dirty="0" err="1">
                <a:solidFill>
                  <a:srgbClr val="4F271C">
                    <a:lumMod val="75000"/>
                  </a:srgbClr>
                </a:solidFill>
                <a:latin typeface="Times New Roman" pitchFamily="16" charset="0"/>
                <a:cs typeface="Times New Roman" pitchFamily="16" charset="0"/>
              </a:rPr>
              <a:t>протипожежну</a:t>
            </a:r>
            <a:r>
              <a:rPr lang="ru-RU" sz="1600" dirty="0">
                <a:solidFill>
                  <a:srgbClr val="4F271C">
                    <a:lumMod val="75000"/>
                  </a:srgbClr>
                </a:solidFill>
                <a:latin typeface="Times New Roman" pitchFamily="16" charset="0"/>
                <a:cs typeface="Times New Roman" pitchFamily="16" charset="0"/>
              </a:rPr>
              <a:t> та </a:t>
            </a:r>
            <a:r>
              <a:rPr lang="ru-RU" sz="1600" dirty="0" err="1">
                <a:solidFill>
                  <a:srgbClr val="4F271C">
                    <a:lumMod val="75000"/>
                  </a:srgbClr>
                </a:solidFill>
                <a:latin typeface="Times New Roman" pitchFamily="16" charset="0"/>
                <a:cs typeface="Times New Roman" pitchFamily="16" charset="0"/>
              </a:rPr>
              <a:t>техногенну</a:t>
            </a:r>
            <a:r>
              <a:rPr lang="ru-RU" sz="1600" dirty="0">
                <a:solidFill>
                  <a:srgbClr val="4F271C">
                    <a:lumMod val="75000"/>
                  </a:srgbClr>
                </a:solidFill>
                <a:latin typeface="Times New Roman" pitchFamily="16" charset="0"/>
                <a:cs typeface="Times New Roman" pitchFamily="16" charset="0"/>
              </a:rPr>
              <a:t> тематику «</a:t>
            </a:r>
            <a:r>
              <a:rPr lang="ru-RU" sz="1600" dirty="0" err="1">
                <a:solidFill>
                  <a:srgbClr val="4F271C">
                    <a:lumMod val="75000"/>
                  </a:srgbClr>
                </a:solidFill>
                <a:latin typeface="Times New Roman" pitchFamily="16" charset="0"/>
                <a:cs typeface="Times New Roman" pitchFamily="16" charset="0"/>
              </a:rPr>
              <a:t>Пожежі</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краще</a:t>
            </a:r>
            <a:r>
              <a:rPr lang="ru-RU" sz="1600" dirty="0">
                <a:solidFill>
                  <a:srgbClr val="4F271C">
                    <a:lumMod val="75000"/>
                  </a:srgbClr>
                </a:solidFill>
                <a:latin typeface="Times New Roman" pitchFamily="16" charset="0"/>
                <a:cs typeface="Times New Roman" pitchFamily="16" charset="0"/>
              </a:rPr>
              <a:t> </a:t>
            </a:r>
            <a:r>
              <a:rPr lang="ru-RU" sz="1600" dirty="0" err="1">
                <a:solidFill>
                  <a:srgbClr val="4F271C">
                    <a:lumMod val="75000"/>
                  </a:srgbClr>
                </a:solidFill>
                <a:latin typeface="Times New Roman" pitchFamily="16" charset="0"/>
                <a:cs typeface="Times New Roman" pitchFamily="16" charset="0"/>
              </a:rPr>
              <a:t>запобігти</a:t>
            </a:r>
            <a:r>
              <a:rPr lang="ru-RU" sz="1600" dirty="0">
                <a:solidFill>
                  <a:srgbClr val="4F271C">
                    <a:lumMod val="75000"/>
                  </a:srgbClr>
                </a:solidFill>
                <a:latin typeface="Times New Roman" pitchFamily="16" charset="0"/>
                <a:cs typeface="Times New Roman" pitchFamily="16" charset="0"/>
              </a:rPr>
              <a:t>!»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dirty="0">
                <a:solidFill>
                  <a:srgbClr val="4F271C">
                    <a:lumMod val="75000"/>
                  </a:srgbClr>
                </a:solidFill>
                <a:latin typeface="Times New Roman" pitchFamily="16" charset="0"/>
                <a:cs typeface="Times New Roman" pitchFamily="16" charset="0"/>
              </a:rPr>
              <a:t> </a:t>
            </a:r>
            <a:endParaRPr lang="uk-UA" i="1" dirty="0">
              <a:solidFill>
                <a:srgbClr val="4F271C">
                  <a:lumMod val="75000"/>
                </a:srgbClr>
              </a:solidFill>
              <a:latin typeface="Times New Roman" pitchFamily="16" charset="0"/>
              <a:cs typeface="Times New Roman" pitchFamily="16" charset="0"/>
            </a:endParaRPr>
          </a:p>
        </p:txBody>
      </p:sp>
      <p:pic>
        <p:nvPicPr>
          <p:cNvPr id="5123" name="Picture 3" descr="D:\Резвін Катя роботи\IMG_20210505_12415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357" y="3396627"/>
            <a:ext cx="4410814" cy="310244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9694" y="3284984"/>
            <a:ext cx="4447032" cy="332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2326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2213" y="1205880"/>
            <a:ext cx="3600400" cy="1143000"/>
          </a:xfrm>
        </p:spPr>
        <p:txBody>
          <a:bodyPr>
            <a:noAutofit/>
          </a:bodyPr>
          <a:lstStyle/>
          <a:p>
            <a:r>
              <a:rPr lang="uk-UA" sz="2000" dirty="0" err="1">
                <a:effectLst/>
                <a:latin typeface="Times New Roman" pitchFamily="18" charset="0"/>
                <a:cs typeface="Times New Roman" pitchFamily="18" charset="0"/>
              </a:rPr>
              <a:t>Кондращенко</a:t>
            </a:r>
            <a:r>
              <a:rPr lang="uk-UA" sz="2000" dirty="0">
                <a:effectLst/>
                <a:latin typeface="Times New Roman" pitchFamily="18" charset="0"/>
                <a:cs typeface="Times New Roman" pitchFamily="18" charset="0"/>
              </a:rPr>
              <a:t> Аліна</a:t>
            </a:r>
            <a:r>
              <a:rPr lang="uk-UA" sz="1600" dirty="0">
                <a:effectLst/>
                <a:latin typeface="Times New Roman" pitchFamily="18" charset="0"/>
                <a:cs typeface="Times New Roman" pitchFamily="18" charset="0"/>
              </a:rPr>
              <a:t>, переможець відбіркового регіонального туру Х Всеукраїнського конкурсу дитячого малюнку «Охорона праці очима дітей»</a:t>
            </a:r>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70" y="404664"/>
            <a:ext cx="371951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8532" y="2348880"/>
            <a:ext cx="576776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3851920" y="38004"/>
            <a:ext cx="4080048" cy="1140954"/>
          </a:xfrm>
          <a:prstGeom prst="rect">
            <a:avLst/>
          </a:prstGeom>
          <a:noFill/>
          <a:ln w="9525">
            <a:noFill/>
            <a:round/>
            <a:headEnd/>
            <a:tailEnd/>
          </a:ln>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b="1" dirty="0">
                <a:solidFill>
                  <a:schemeClr val="accent5">
                    <a:lumMod val="50000"/>
                  </a:schemeClr>
                </a:solidFill>
                <a:latin typeface="Times New Roman" pitchFamily="16" charset="0"/>
                <a:cs typeface="Times New Roman" pitchFamily="16" charset="0"/>
              </a:rPr>
              <a:t>ГУРТОК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400" dirty="0">
                <a:solidFill>
                  <a:schemeClr val="accent5">
                    <a:lumMod val="50000"/>
                  </a:schemeClr>
                </a:solidFill>
                <a:latin typeface="Times New Roman" pitchFamily="16" charset="0"/>
                <a:cs typeface="Times New Roman" pitchFamily="16" charset="0"/>
              </a:rPr>
              <a:t>«ЧАРІВНА БІСЕРИНКА»</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sz="2000" i="1" dirty="0">
                <a:solidFill>
                  <a:srgbClr val="4F271C">
                    <a:lumMod val="75000"/>
                  </a:srgbClr>
                </a:solidFill>
                <a:latin typeface="Times New Roman" pitchFamily="16" charset="0"/>
                <a:cs typeface="Times New Roman" pitchFamily="16" charset="0"/>
              </a:rPr>
              <a:t>(Т. </a:t>
            </a:r>
            <a:r>
              <a:rPr lang="uk-UA" sz="2000" i="1" dirty="0" err="1">
                <a:solidFill>
                  <a:srgbClr val="4F271C">
                    <a:lumMod val="75000"/>
                  </a:srgbClr>
                </a:solidFill>
                <a:latin typeface="Times New Roman" pitchFamily="16" charset="0"/>
                <a:cs typeface="Times New Roman" pitchFamily="16" charset="0"/>
              </a:rPr>
              <a:t>Вантух</a:t>
            </a:r>
            <a:r>
              <a:rPr lang="uk-UA" sz="2000" i="1" dirty="0">
                <a:solidFill>
                  <a:srgbClr val="4F271C">
                    <a:lumMod val="75000"/>
                  </a:srgbClr>
                </a:solidFill>
                <a:latin typeface="Times New Roman" pitchFamily="16" charset="0"/>
                <a:cs typeface="Times New Roman" pitchFamily="16" charset="0"/>
              </a:rPr>
              <a:t>)</a:t>
            </a:r>
          </a:p>
        </p:txBody>
      </p:sp>
    </p:spTree>
    <p:extLst>
      <p:ext uri="{BB962C8B-B14F-4D97-AF65-F5344CB8AC3E}">
        <p14:creationId xmlns:p14="http://schemas.microsoft.com/office/powerpoint/2010/main" val="3758203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07904" y="116632"/>
            <a:ext cx="5328592" cy="936104"/>
          </a:xfrm>
        </p:spPr>
        <p:txBody>
          <a:bodyPr>
            <a:noAutofit/>
          </a:bodyPr>
          <a:lstStyle/>
          <a:p>
            <a:pPr marL="19050" indent="-19050" algn="ctr">
              <a:buNone/>
            </a:pPr>
            <a:r>
              <a:rPr lang="uk-UA" sz="2400" b="1" dirty="0">
                <a:solidFill>
                  <a:schemeClr val="bg2">
                    <a:lumMod val="25000"/>
                  </a:schemeClr>
                </a:solidFill>
                <a:latin typeface="Times New Roman" pitchFamily="18" charset="0"/>
                <a:cs typeface="Times New Roman" pitchFamily="18" charset="0"/>
              </a:rPr>
              <a:t>ГУРТОК </a:t>
            </a:r>
          </a:p>
          <a:p>
            <a:pPr marL="19050" indent="-19050" algn="ctr">
              <a:buNone/>
            </a:pPr>
            <a:r>
              <a:rPr lang="uk-UA" sz="2400" dirty="0">
                <a:solidFill>
                  <a:schemeClr val="bg2">
                    <a:lumMod val="25000"/>
                  </a:schemeClr>
                </a:solidFill>
                <a:latin typeface="Times New Roman" pitchFamily="18" charset="0"/>
                <a:cs typeface="Times New Roman" pitchFamily="18" charset="0"/>
              </a:rPr>
              <a:t>«ЦИФРОВА ФОТОГРАФІЯ»  </a:t>
            </a:r>
            <a:r>
              <a:rPr lang="uk-UA" sz="2000" i="1" dirty="0">
                <a:solidFill>
                  <a:schemeClr val="bg2">
                    <a:lumMod val="25000"/>
                  </a:schemeClr>
                </a:solidFill>
                <a:latin typeface="Times New Roman" pitchFamily="18" charset="0"/>
                <a:cs typeface="Times New Roman" pitchFamily="18" charset="0"/>
              </a:rPr>
              <a:t>(Ю.</a:t>
            </a:r>
            <a:r>
              <a:rPr lang="uk-UA" sz="2000" i="1" dirty="0" err="1">
                <a:solidFill>
                  <a:schemeClr val="bg2">
                    <a:lumMod val="25000"/>
                  </a:schemeClr>
                </a:solidFill>
                <a:latin typeface="Times New Roman" pitchFamily="18" charset="0"/>
                <a:cs typeface="Times New Roman" pitchFamily="18" charset="0"/>
              </a:rPr>
              <a:t>Дерід</a:t>
            </a:r>
            <a:r>
              <a:rPr lang="uk-UA" sz="2000" i="1" dirty="0">
                <a:solidFill>
                  <a:schemeClr val="bg2">
                    <a:lumMod val="25000"/>
                  </a:schemeClr>
                </a:solidFill>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52399"/>
            <a:ext cx="2664296" cy="4736911"/>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04" y="4127106"/>
            <a:ext cx="4320480" cy="2597509"/>
          </a:xfrm>
          <a:prstGeom prst="rect">
            <a:avLst/>
          </a:prstGeom>
          <a:ln>
            <a:no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2254092"/>
            <a:ext cx="2550730" cy="4535000"/>
          </a:xfrm>
          <a:prstGeom prst="rect">
            <a:avLst/>
          </a:prstGeom>
          <a:ln>
            <a:noFill/>
          </a:ln>
          <a:effectLst>
            <a:outerShdw blurRad="292100" dist="139700" dir="2700000" algn="tl" rotWithShape="0">
              <a:srgbClr val="333333">
                <a:alpha val="65000"/>
              </a:srgbClr>
            </a:outerShdw>
          </a:effec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99792" y="1000809"/>
            <a:ext cx="4022524" cy="3016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1878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966" y="0"/>
            <a:ext cx="4248472" cy="1143000"/>
          </a:xfrm>
        </p:spPr>
        <p:txBody>
          <a:bodyPr>
            <a:noAutofit/>
          </a:bodyPr>
          <a:lstStyle/>
          <a:p>
            <a:pPr algn="ctr"/>
            <a:r>
              <a:rPr lang="uk-UA" sz="2400" b="1" dirty="0">
                <a:latin typeface="Times New Roman" pitchFamily="18" charset="0"/>
                <a:cs typeface="Times New Roman" pitchFamily="18" charset="0"/>
              </a:rPr>
              <a:t>ГУРТОК</a:t>
            </a:r>
            <a:br>
              <a:rPr lang="uk-UA" sz="2400" dirty="0">
                <a:latin typeface="Times New Roman" pitchFamily="18" charset="0"/>
                <a:cs typeface="Times New Roman" pitchFamily="18" charset="0"/>
              </a:rPr>
            </a:br>
            <a:r>
              <a:rPr lang="uk-UA" sz="2400" dirty="0">
                <a:latin typeface="Times New Roman" pitchFamily="18" charset="0"/>
                <a:cs typeface="Times New Roman" pitchFamily="18" charset="0"/>
              </a:rPr>
              <a:t> «Юні екскурсоводи»</a:t>
            </a:r>
            <a:br>
              <a:rPr lang="uk-UA" sz="2400" dirty="0">
                <a:latin typeface="Times New Roman" pitchFamily="18" charset="0"/>
                <a:cs typeface="Times New Roman" pitchFamily="18" charset="0"/>
              </a:rPr>
            </a:br>
            <a:r>
              <a:rPr lang="uk-UA" sz="2400" i="1" dirty="0">
                <a:latin typeface="Times New Roman" pitchFamily="18" charset="0"/>
                <a:cs typeface="Times New Roman" pitchFamily="18" charset="0"/>
              </a:rPr>
              <a:t>(М.</a:t>
            </a:r>
            <a:r>
              <a:rPr lang="uk-UA" sz="2400" i="1" dirty="0" err="1">
                <a:latin typeface="Times New Roman" pitchFamily="18" charset="0"/>
                <a:cs typeface="Times New Roman" pitchFamily="18" charset="0"/>
              </a:rPr>
              <a:t>Потапенко</a:t>
            </a:r>
            <a:r>
              <a:rPr lang="uk-UA" sz="2400" i="1" dirty="0">
                <a:latin typeface="Times New Roman" pitchFamily="18" charset="0"/>
                <a:cs typeface="Times New Roman" pitchFamily="18" charset="0"/>
              </a:rPr>
              <a:t>)</a:t>
            </a:r>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56659" y="1323443"/>
            <a:ext cx="3923805" cy="536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кутник 2"/>
          <p:cNvSpPr/>
          <p:nvPr/>
        </p:nvSpPr>
        <p:spPr>
          <a:xfrm>
            <a:off x="6228184" y="6093296"/>
            <a:ext cx="1368152"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i="1" dirty="0">
                <a:solidFill>
                  <a:schemeClr val="bg2">
                    <a:lumMod val="25000"/>
                  </a:schemeClr>
                </a:solidFill>
                <a:latin typeface="Times New Roman" pitchFamily="18" charset="0"/>
                <a:cs typeface="Times New Roman" pitchFamily="18" charset="0"/>
              </a:rPr>
              <a:t> </a:t>
            </a:r>
          </a:p>
          <a:p>
            <a:pPr algn="ctr"/>
            <a:r>
              <a:rPr lang="uk-UA" i="1" dirty="0">
                <a:solidFill>
                  <a:schemeClr val="bg2">
                    <a:lumMod val="25000"/>
                  </a:schemeClr>
                </a:solidFill>
                <a:latin typeface="Times New Roman" pitchFamily="18" charset="0"/>
                <a:cs typeface="Times New Roman" pitchFamily="18" charset="0"/>
              </a:rPr>
              <a:t>(М. Білан)</a:t>
            </a:r>
          </a:p>
          <a:p>
            <a:pPr algn="ctr"/>
            <a:endParaRPr lang="uk-UA" dirty="0"/>
          </a:p>
        </p:txBody>
      </p:sp>
      <p:pic>
        <p:nvPicPr>
          <p:cNvPr id="1126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85596" y="1344001"/>
            <a:ext cx="3406140" cy="341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4716016" y="5094312"/>
            <a:ext cx="4248472" cy="11430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19050" lvl="0" indent="-19050" algn="ctr">
              <a:spcBef>
                <a:spcPts val="0"/>
              </a:spcBef>
            </a:pPr>
            <a:r>
              <a:rPr lang="uk-UA" sz="2400" b="1" dirty="0">
                <a:solidFill>
                  <a:srgbClr val="E7DEC9">
                    <a:lumMod val="25000"/>
                  </a:srgbClr>
                </a:solidFill>
                <a:effectLst/>
                <a:latin typeface="Times New Roman" pitchFamily="18" charset="0"/>
                <a:ea typeface="+mn-ea"/>
                <a:cs typeface="Times New Roman" pitchFamily="18" charset="0"/>
              </a:rPr>
              <a:t>ГУРТОК </a:t>
            </a:r>
          </a:p>
          <a:p>
            <a:pPr marL="19050" lvl="0" indent="-19050" algn="ctr">
              <a:spcBef>
                <a:spcPts val="0"/>
              </a:spcBef>
            </a:pPr>
            <a:r>
              <a:rPr lang="uk-UA" sz="2400" dirty="0">
                <a:solidFill>
                  <a:srgbClr val="E7DEC9">
                    <a:lumMod val="25000"/>
                  </a:srgbClr>
                </a:solidFill>
                <a:effectLst/>
                <a:latin typeface="Times New Roman" pitchFamily="18" charset="0"/>
                <a:ea typeface="+mn-ea"/>
                <a:cs typeface="Times New Roman" pitchFamily="18" charset="0"/>
              </a:rPr>
              <a:t>«Юний захисник Вітчизни»</a:t>
            </a:r>
          </a:p>
        </p:txBody>
      </p:sp>
    </p:spTree>
    <p:extLst>
      <p:ext uri="{BB962C8B-B14F-4D97-AF65-F5344CB8AC3E}">
        <p14:creationId xmlns:p14="http://schemas.microsoft.com/office/powerpoint/2010/main" val="3956415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1043608" y="116632"/>
            <a:ext cx="2785320" cy="397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5760" indent="-282600"/>
            <a:r>
              <a:rPr lang="ru-RU" sz="3200" spc="-1" dirty="0">
                <a:solidFill>
                  <a:srgbClr val="4B2103"/>
                </a:solidFill>
                <a:uFill>
                  <a:solidFill>
                    <a:srgbClr val="FFFFFF"/>
                  </a:solidFill>
                </a:uFill>
                <a:latin typeface="Times New Roman"/>
              </a:rPr>
              <a:t> </a:t>
            </a:r>
            <a:r>
              <a:rPr lang="ru-RU" sz="2800" b="1" spc="-1" dirty="0">
                <a:solidFill>
                  <a:srgbClr val="4B2103"/>
                </a:solidFill>
                <a:uFill>
                  <a:solidFill>
                    <a:srgbClr val="FFFFFF"/>
                  </a:solidFill>
                </a:uFill>
                <a:latin typeface="Times New Roman"/>
              </a:rPr>
              <a:t>ЕКСКУРСІЇ</a:t>
            </a:r>
            <a:endParaRPr lang="ru-RU" spc="-1" dirty="0">
              <a:solidFill>
                <a:srgbClr val="000000"/>
              </a:solidFill>
              <a:uFill>
                <a:solidFill>
                  <a:srgbClr val="FFFFFF"/>
                </a:solidFill>
              </a:uFill>
              <a:latin typeface="Arial"/>
            </a:endParaRPr>
          </a:p>
        </p:txBody>
      </p:sp>
      <p:sp>
        <p:nvSpPr>
          <p:cNvPr id="261" name="CustomShape 2"/>
          <p:cNvSpPr/>
          <p:nvPr/>
        </p:nvSpPr>
        <p:spPr>
          <a:xfrm>
            <a:off x="1256887" y="4980870"/>
            <a:ext cx="2735640" cy="143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3200" spc="-1" dirty="0">
                <a:solidFill>
                  <a:srgbClr val="4B2103"/>
                </a:solidFill>
                <a:uFill>
                  <a:solidFill>
                    <a:srgbClr val="FFFFFF"/>
                  </a:solidFill>
                </a:uFill>
                <a:latin typeface="Times New Roman"/>
                <a:ea typeface="DejaVu Sans"/>
              </a:rPr>
              <a:t> </a:t>
            </a:r>
            <a:r>
              <a:rPr lang="ru-RU" sz="2800" b="1" spc="-1" dirty="0" err="1">
                <a:solidFill>
                  <a:srgbClr val="4B2103"/>
                </a:solidFill>
                <a:uFill>
                  <a:solidFill>
                    <a:srgbClr val="FFFFFF"/>
                  </a:solidFill>
                </a:uFill>
                <a:latin typeface="Times New Roman"/>
                <a:ea typeface="DejaVu Sans"/>
              </a:rPr>
              <a:t>Національний</a:t>
            </a:r>
            <a:r>
              <a:rPr lang="ru-RU" sz="2800" b="1" spc="-1" dirty="0">
                <a:solidFill>
                  <a:srgbClr val="4B2103"/>
                </a:solidFill>
                <a:uFill>
                  <a:solidFill>
                    <a:srgbClr val="FFFFFF"/>
                  </a:solidFill>
                </a:uFill>
                <a:latin typeface="Times New Roman"/>
                <a:ea typeface="DejaVu Sans"/>
              </a:rPr>
              <a:t> парк </a:t>
            </a:r>
            <a:r>
              <a:rPr lang="ru-RU" sz="2800" b="1" spc="-1" dirty="0" err="1">
                <a:solidFill>
                  <a:srgbClr val="4B2103"/>
                </a:solidFill>
                <a:uFill>
                  <a:solidFill>
                    <a:srgbClr val="FFFFFF"/>
                  </a:solidFill>
                </a:uFill>
                <a:latin typeface="Times New Roman"/>
                <a:ea typeface="DejaVu Sans"/>
              </a:rPr>
              <a:t>Межигірʹя</a:t>
            </a:r>
            <a:endParaRPr lang="ru-RU" spc="-1" dirty="0">
              <a:solidFill>
                <a:srgbClr val="000000"/>
              </a:solidFill>
              <a:uFill>
                <a:solidFill>
                  <a:srgbClr val="FFFFFF"/>
                </a:solidFill>
              </a:uFill>
              <a:latin typeface="Arial"/>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462" y="1213192"/>
            <a:ext cx="441649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C:\Users\Вантух\Documents\Котляр Таня\Інформація\Інформація 2020-2021\Вхідне 2020\Козак\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2953" y="1226140"/>
            <a:ext cx="3850620" cy="513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431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12"/>
          <p:cNvSpPr txBox="1">
            <a:spLocks/>
          </p:cNvSpPr>
          <p:nvPr/>
        </p:nvSpPr>
        <p:spPr>
          <a:xfrm>
            <a:off x="6068589" y="332656"/>
            <a:ext cx="2679875" cy="954107"/>
          </a:xfrm>
          <a:prstGeom prst="rect">
            <a:avLst/>
          </a:prstGeom>
          <a:noFill/>
        </p:spPr>
        <p:txBody>
          <a:bodyPr wrap="square" rtlCol="0">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a:buNone/>
            </a:pPr>
            <a:r>
              <a:rPr lang="uk-UA" dirty="0">
                <a:solidFill>
                  <a:schemeClr val="accent5">
                    <a:lumMod val="50000"/>
                  </a:schemeClr>
                </a:solidFill>
                <a:latin typeface="Times New Roman" pitchFamily="18" charset="0"/>
                <a:cs typeface="Times New Roman" pitchFamily="18" charset="0"/>
              </a:rPr>
              <a:t> </a:t>
            </a:r>
            <a:r>
              <a:rPr lang="uk-UA" sz="2400" b="1" dirty="0">
                <a:solidFill>
                  <a:schemeClr val="accent5">
                    <a:lumMod val="50000"/>
                  </a:schemeClr>
                </a:solidFill>
                <a:latin typeface="Times New Roman" pitchFamily="18" charset="0"/>
                <a:cs typeface="Times New Roman" pitchFamily="18" charset="0"/>
              </a:rPr>
              <a:t>Відвідування музеїв Ніжина</a:t>
            </a: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16632"/>
            <a:ext cx="44129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888" y="2708920"/>
            <a:ext cx="5328592" cy="399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210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367072170"/>
              </p:ext>
            </p:extLst>
          </p:nvPr>
        </p:nvGraphicFramePr>
        <p:xfrm>
          <a:off x="2483768" y="36509"/>
          <a:ext cx="6552729" cy="6780536"/>
        </p:xfrm>
        <a:graphic>
          <a:graphicData uri="http://schemas.openxmlformats.org/drawingml/2006/table">
            <a:tbl>
              <a:tblPr firstRow="1" firstCol="1" bandRow="1"/>
              <a:tblGrid>
                <a:gridCol w="343648">
                  <a:extLst>
                    <a:ext uri="{9D8B030D-6E8A-4147-A177-3AD203B41FA5}">
                      <a16:colId xmlns:a16="http://schemas.microsoft.com/office/drawing/2014/main" val="20000"/>
                    </a:ext>
                  </a:extLst>
                </a:gridCol>
                <a:gridCol w="1473991">
                  <a:extLst>
                    <a:ext uri="{9D8B030D-6E8A-4147-A177-3AD203B41FA5}">
                      <a16:colId xmlns:a16="http://schemas.microsoft.com/office/drawing/2014/main" val="20001"/>
                    </a:ext>
                  </a:extLst>
                </a:gridCol>
                <a:gridCol w="352169">
                  <a:extLst>
                    <a:ext uri="{9D8B030D-6E8A-4147-A177-3AD203B41FA5}">
                      <a16:colId xmlns:a16="http://schemas.microsoft.com/office/drawing/2014/main" val="20002"/>
                    </a:ext>
                  </a:extLst>
                </a:gridCol>
                <a:gridCol w="2671786">
                  <a:extLst>
                    <a:ext uri="{9D8B030D-6E8A-4147-A177-3AD203B41FA5}">
                      <a16:colId xmlns:a16="http://schemas.microsoft.com/office/drawing/2014/main" val="20003"/>
                    </a:ext>
                  </a:extLst>
                </a:gridCol>
                <a:gridCol w="1711135">
                  <a:extLst>
                    <a:ext uri="{9D8B030D-6E8A-4147-A177-3AD203B41FA5}">
                      <a16:colId xmlns:a16="http://schemas.microsoft.com/office/drawing/2014/main" val="20004"/>
                    </a:ext>
                  </a:extLst>
                </a:gridCol>
              </a:tblGrid>
              <a:tr h="209299">
                <a:tc>
                  <a:txBody>
                    <a:bodyPr/>
                    <a:lstStyle/>
                    <a:p>
                      <a:pPr algn="ctr">
                        <a:lnSpc>
                          <a:spcPct val="115000"/>
                        </a:lnSpc>
                        <a:spcAft>
                          <a:spcPts val="0"/>
                        </a:spcAft>
                      </a:pPr>
                      <a:r>
                        <a:rPr lang="uk-UA" sz="1100" dirty="0">
                          <a:solidFill>
                            <a:srgbClr val="000000"/>
                          </a:solidFill>
                          <a:effectLst/>
                          <a:latin typeface="Times New Roman"/>
                          <a:ea typeface="Times New Roman"/>
                          <a:cs typeface="Times New Roman"/>
                        </a:rPr>
                        <a:t>№</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a:solidFill>
                            <a:srgbClr val="000000"/>
                          </a:solidFill>
                          <a:effectLst/>
                          <a:latin typeface="Times New Roman"/>
                          <a:ea typeface="Times New Roman"/>
                          <a:cs typeface="Times New Roman"/>
                        </a:rPr>
                        <a:t>Назва району</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a:solidFill>
                            <a:srgbClr val="000000"/>
                          </a:solidFill>
                          <a:effectLst/>
                          <a:latin typeface="Times New Roman"/>
                          <a:ea typeface="Times New Roman"/>
                          <a:cs typeface="Times New Roman"/>
                        </a:rPr>
                        <a:t>№</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dirty="0">
                          <a:solidFill>
                            <a:srgbClr val="000000"/>
                          </a:solidFill>
                          <a:effectLst/>
                          <a:latin typeface="Times New Roman"/>
                          <a:ea typeface="Times New Roman"/>
                          <a:cs typeface="Times New Roman"/>
                        </a:rPr>
                        <a:t>Назва громади</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a:solidFill>
                            <a:srgbClr val="000000"/>
                          </a:solidFill>
                          <a:effectLst/>
                          <a:latin typeface="Times New Roman"/>
                          <a:ea typeface="Times New Roman"/>
                          <a:cs typeface="Times New Roman"/>
                        </a:rPr>
                        <a:t>Всього дітей в закладі</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9299">
                <a:tc>
                  <a:txBody>
                    <a:bodyPr/>
                    <a:lstStyle/>
                    <a:p>
                      <a:pPr algn="r">
                        <a:lnSpc>
                          <a:spcPct val="115000"/>
                        </a:lnSpc>
                        <a:spcAft>
                          <a:spcPts val="0"/>
                        </a:spcAft>
                      </a:pPr>
                      <a:r>
                        <a:rPr lang="uk-UA" sz="1050" b="1" dirty="0">
                          <a:solidFill>
                            <a:srgbClr val="000000"/>
                          </a:solidFill>
                          <a:effectLst/>
                          <a:latin typeface="Times New Roman"/>
                          <a:ea typeface="Times New Roman"/>
                          <a:cs typeface="Times New Roman"/>
                        </a:rPr>
                        <a:t>1</a:t>
                      </a:r>
                      <a:endParaRPr lang="uk-UA" sz="105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b="1" dirty="0" err="1">
                          <a:solidFill>
                            <a:srgbClr val="000000"/>
                          </a:solidFill>
                          <a:effectLst/>
                          <a:latin typeface="Times New Roman"/>
                          <a:ea typeface="Times New Roman"/>
                          <a:cs typeface="Times New Roman"/>
                        </a:rPr>
                        <a:t>Корюківський</a:t>
                      </a:r>
                      <a:endParaRPr lang="uk-UA" sz="1100" dirty="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Корюківська міська</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650">
                <a:tc rowSpan="2">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rowSpan="2">
                  <a:txBody>
                    <a:bodyPr/>
                    <a:lstStyle/>
                    <a:p>
                      <a:pPr>
                        <a:lnSpc>
                          <a:spcPct val="115000"/>
                        </a:lnSpc>
                        <a:spcAft>
                          <a:spcPts val="0"/>
                        </a:spcAft>
                      </a:pPr>
                      <a:r>
                        <a:rPr lang="uk-UA" sz="1100" b="1" dirty="0">
                          <a:solidFill>
                            <a:srgbClr val="000000"/>
                          </a:solidFill>
                          <a:effectLst/>
                          <a:latin typeface="Times New Roman"/>
                          <a:ea typeface="Times New Roman"/>
                          <a:cs typeface="Times New Roman"/>
                        </a:rPr>
                        <a:t>район</a:t>
                      </a:r>
                      <a:endParaRPr lang="uk-UA" sz="1100" dirty="0">
                        <a:effectLst/>
                        <a:latin typeface="Calibri"/>
                        <a:ea typeface="Calibri"/>
                        <a:cs typeface="Times New Roman"/>
                      </a:endParaRPr>
                    </a:p>
                    <a:p>
                      <a:pPr>
                        <a:lnSpc>
                          <a:spcPct val="115000"/>
                        </a:lnSpc>
                        <a:spcAft>
                          <a:spcPts val="0"/>
                        </a:spcAft>
                      </a:pPr>
                      <a:r>
                        <a:rPr lang="uk-UA" sz="1100" b="1" dirty="0">
                          <a:solidFill>
                            <a:srgbClr val="000000"/>
                          </a:solidFill>
                          <a:effectLst/>
                          <a:latin typeface="Times New Roman"/>
                          <a:ea typeface="Times New Roman"/>
                          <a:cs typeface="Times New Roman"/>
                        </a:rPr>
                        <a:t> </a:t>
                      </a:r>
                      <a:endParaRPr lang="uk-UA" sz="1100" dirty="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Менська міська</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650">
                <a:tc vMerge="1">
                  <a:txBody>
                    <a:bodyPr/>
                    <a:lstStyle/>
                    <a:p>
                      <a:pPr>
                        <a:lnSpc>
                          <a:spcPct val="115000"/>
                        </a:lnSpc>
                        <a:spcAft>
                          <a:spcPts val="0"/>
                        </a:spcAft>
                      </a:pP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vMerge="1">
                  <a:txBody>
                    <a:bodyPr/>
                    <a:lstStyle/>
                    <a:p>
                      <a:pPr>
                        <a:lnSpc>
                          <a:spcPct val="115000"/>
                        </a:lnSpc>
                        <a:spcAft>
                          <a:spcPts val="0"/>
                        </a:spcAft>
                      </a:pPr>
                      <a:endParaRPr lang="uk-UA" sz="1100" dirty="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3</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Сновська</a:t>
                      </a:r>
                      <a:r>
                        <a:rPr lang="uk-UA" sz="1100" dirty="0">
                          <a:solidFill>
                            <a:srgbClr val="000000"/>
                          </a:solidFill>
                          <a:effectLst/>
                          <a:latin typeface="Times New Roman"/>
                          <a:ea typeface="Times New Roman"/>
                          <a:cs typeface="Times New Roman"/>
                        </a:rPr>
                        <a:t> міська</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4</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Сосницька селищна</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2</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650">
                <a:tc>
                  <a:txBody>
                    <a:bodyPr/>
                    <a:lstStyle/>
                    <a:p>
                      <a:pPr algn="r">
                        <a:lnSpc>
                          <a:spcPct val="115000"/>
                        </a:lnSpc>
                        <a:spcAft>
                          <a:spcPts val="0"/>
                        </a:spcAft>
                      </a:pPr>
                      <a:r>
                        <a:rPr lang="uk-UA" sz="1050" b="1">
                          <a:solidFill>
                            <a:srgbClr val="000000"/>
                          </a:solidFill>
                          <a:effectLst/>
                          <a:latin typeface="Times New Roman"/>
                          <a:ea typeface="Times New Roman"/>
                          <a:cs typeface="Times New Roman"/>
                        </a:rPr>
                        <a:t>2</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Ніжинський</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Батуринська міська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3</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650">
                <a:tc rowSpan="2">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rowSpan="2">
                  <a:txBody>
                    <a:bodyPr/>
                    <a:lstStyle/>
                    <a:p>
                      <a:pPr>
                        <a:lnSpc>
                          <a:spcPct val="115000"/>
                        </a:lnSpc>
                        <a:spcAft>
                          <a:spcPts val="0"/>
                        </a:spcAft>
                      </a:pPr>
                      <a:r>
                        <a:rPr lang="uk-UA" sz="1100" b="1">
                          <a:solidFill>
                            <a:srgbClr val="000000"/>
                          </a:solidFill>
                          <a:effectLst/>
                          <a:latin typeface="Times New Roman"/>
                          <a:ea typeface="Times New Roman"/>
                          <a:cs typeface="Times New Roman"/>
                        </a:rPr>
                        <a:t>район</a:t>
                      </a:r>
                      <a:endParaRPr lang="uk-UA" sz="1100">
                        <a:effectLst/>
                        <a:latin typeface="Calibri"/>
                        <a:ea typeface="Calibri"/>
                        <a:cs typeface="Times New Roman"/>
                      </a:endParaRPr>
                    </a:p>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2</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Бахмацька міська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9</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650">
                <a:tc vMerge="1">
                  <a:txBody>
                    <a:bodyPr/>
                    <a:lstStyle/>
                    <a:p>
                      <a:pPr>
                        <a:lnSpc>
                          <a:spcPct val="115000"/>
                        </a:lnSpc>
                        <a:spcAft>
                          <a:spcPts val="0"/>
                        </a:spcAft>
                      </a:pP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vMerge="1">
                  <a:txBody>
                    <a:bodyPr/>
                    <a:lstStyle/>
                    <a:p>
                      <a:pPr>
                        <a:lnSpc>
                          <a:spcPct val="115000"/>
                        </a:lnSpc>
                        <a:spcAft>
                          <a:spcPts val="0"/>
                        </a:spcAft>
                      </a:pP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uk-UA" sz="1100" dirty="0">
                          <a:solidFill>
                            <a:srgbClr val="000000"/>
                          </a:solidFill>
                          <a:effectLst/>
                          <a:latin typeface="Times New Roman"/>
                          <a:ea typeface="Times New Roman"/>
                          <a:cs typeface="Times New Roman"/>
                        </a:rPr>
                        <a:t>3</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Бобровицька</a:t>
                      </a:r>
                      <a:r>
                        <a:rPr lang="uk-UA" sz="1100" dirty="0">
                          <a:solidFill>
                            <a:srgbClr val="000000"/>
                          </a:solidFill>
                          <a:effectLst/>
                          <a:latin typeface="Times New Roman"/>
                          <a:ea typeface="Times New Roman"/>
                          <a:cs typeface="Times New Roman"/>
                        </a:rPr>
                        <a:t> міська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3</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4</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Борзнянська міська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5</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5</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Вертіївська сільська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8</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6</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Височанська сільська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7</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Дмитрівська</a:t>
                      </a:r>
                      <a:r>
                        <a:rPr lang="uk-UA" sz="1100" dirty="0">
                          <a:solidFill>
                            <a:srgbClr val="000000"/>
                          </a:solidFill>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2</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8</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Комарівська</a:t>
                      </a:r>
                      <a:r>
                        <a:rPr lang="uk-UA" sz="1100" dirty="0">
                          <a:solidFill>
                            <a:srgbClr val="000000"/>
                          </a:solidFill>
                          <a:effectLst/>
                          <a:latin typeface="Times New Roman"/>
                          <a:ea typeface="Times New Roman"/>
                          <a:cs typeface="Times New Roman"/>
                        </a:rPr>
                        <a:t> сільська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8</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04650">
                <a:tc>
                  <a:txBody>
                    <a:bodyPr/>
                    <a:lstStyle/>
                    <a:p>
                      <a:pPr>
                        <a:lnSpc>
                          <a:spcPct val="115000"/>
                        </a:lnSpc>
                        <a:spcAft>
                          <a:spcPts val="0"/>
                        </a:spcAft>
                      </a:pPr>
                      <a:r>
                        <a:rPr lang="uk-UA" sz="1050" dirty="0">
                          <a:solidFill>
                            <a:srgbClr val="000000"/>
                          </a:solidFill>
                          <a:effectLst/>
                          <a:latin typeface="Times New Roman"/>
                          <a:ea typeface="Times New Roman"/>
                          <a:cs typeface="Times New Roman"/>
                        </a:rPr>
                        <a:t> </a:t>
                      </a:r>
                      <a:endParaRPr lang="uk-UA" sz="105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9</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effectLst/>
                          <a:latin typeface="Times New Roman"/>
                          <a:ea typeface="Times New Roman"/>
                          <a:cs typeface="Times New Roman"/>
                        </a:rPr>
                        <a:t>Лосинівська</a:t>
                      </a:r>
                      <a:r>
                        <a:rPr lang="uk-UA" sz="1100" dirty="0">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10</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effectLst/>
                          <a:latin typeface="Times New Roman"/>
                          <a:ea typeface="Times New Roman"/>
                          <a:cs typeface="Times New Roman"/>
                        </a:rPr>
                        <a:t>Макіївська сільська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11</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Мринська</a:t>
                      </a:r>
                      <a:r>
                        <a:rPr lang="uk-UA" sz="1100" dirty="0">
                          <a:solidFill>
                            <a:srgbClr val="000000"/>
                          </a:solidFill>
                          <a:effectLst/>
                          <a:latin typeface="Times New Roman"/>
                          <a:ea typeface="Times New Roman"/>
                          <a:cs typeface="Times New Roman"/>
                        </a:rPr>
                        <a:t>  сільська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3</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12</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Ніжинська міська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51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13</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Носівська</a:t>
                      </a:r>
                      <a:r>
                        <a:rPr lang="uk-UA" sz="1100" dirty="0">
                          <a:solidFill>
                            <a:srgbClr val="000000"/>
                          </a:solidFill>
                          <a:effectLst/>
                          <a:latin typeface="Times New Roman"/>
                          <a:ea typeface="Times New Roman"/>
                          <a:cs typeface="Times New Roman"/>
                        </a:rPr>
                        <a:t> міська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14</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Плисківська сільська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100" dirty="0">
                          <a:effectLst/>
                          <a:latin typeface="Times New Roman" panose="02020603050405020304" pitchFamily="18" charset="0"/>
                          <a:ea typeface="Calibri"/>
                          <a:cs typeface="Times New Roman" panose="02020603050405020304" pitchFamily="18" charset="0"/>
                        </a:rPr>
                        <a:t>15</a:t>
                      </a: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Талалаївська</a:t>
                      </a:r>
                      <a:r>
                        <a:rPr lang="uk-UA" sz="1100" dirty="0">
                          <a:solidFill>
                            <a:srgbClr val="000000"/>
                          </a:solidFill>
                          <a:effectLst/>
                          <a:latin typeface="Times New Roman"/>
                          <a:ea typeface="Times New Roman"/>
                          <a:cs typeface="Times New Roman"/>
                        </a:rPr>
                        <a:t>  сільська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8</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04650">
                <a:tc>
                  <a:txBody>
                    <a:bodyPr/>
                    <a:lstStyle/>
                    <a:p>
                      <a:pPr algn="r">
                        <a:lnSpc>
                          <a:spcPct val="115000"/>
                        </a:lnSpc>
                        <a:spcAft>
                          <a:spcPts val="0"/>
                        </a:spcAft>
                      </a:pPr>
                      <a:r>
                        <a:rPr lang="uk-UA" sz="1050" b="1">
                          <a:solidFill>
                            <a:srgbClr val="000000"/>
                          </a:solidFill>
                          <a:effectLst/>
                          <a:latin typeface="Times New Roman"/>
                          <a:ea typeface="Times New Roman"/>
                          <a:cs typeface="Times New Roman"/>
                        </a:rPr>
                        <a:t>3</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Прилуцький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Варвинська</a:t>
                      </a:r>
                      <a:r>
                        <a:rPr lang="uk-UA" sz="1100" dirty="0">
                          <a:solidFill>
                            <a:srgbClr val="000000"/>
                          </a:solidFill>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04650">
                <a:tc rowSpan="2">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rowSpan="2">
                  <a:txBody>
                    <a:bodyPr/>
                    <a:lstStyle/>
                    <a:p>
                      <a:pPr>
                        <a:lnSpc>
                          <a:spcPct val="115000"/>
                        </a:lnSpc>
                        <a:spcAft>
                          <a:spcPts val="0"/>
                        </a:spcAft>
                      </a:pPr>
                      <a:r>
                        <a:rPr lang="uk-UA" sz="1100" b="1">
                          <a:solidFill>
                            <a:srgbClr val="000000"/>
                          </a:solidFill>
                          <a:effectLst/>
                          <a:latin typeface="Times New Roman"/>
                          <a:ea typeface="Times New Roman"/>
                          <a:cs typeface="Times New Roman"/>
                        </a:rPr>
                        <a:t>район</a:t>
                      </a:r>
                      <a:endParaRPr lang="uk-UA" sz="1100">
                        <a:effectLst/>
                        <a:latin typeface="Calibri"/>
                        <a:ea typeface="Calibri"/>
                        <a:cs typeface="Times New Roman"/>
                      </a:endParaRPr>
                    </a:p>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2</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Ічнянська міська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13</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04650">
                <a:tc vMerge="1">
                  <a:txBody>
                    <a:bodyPr/>
                    <a:lstStyle/>
                    <a:p>
                      <a:pPr>
                        <a:lnSpc>
                          <a:spcPct val="115000"/>
                        </a:lnSpc>
                        <a:spcAft>
                          <a:spcPts val="0"/>
                        </a:spcAft>
                      </a:pP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vMerge="1">
                  <a:txBody>
                    <a:bodyPr/>
                    <a:lstStyle/>
                    <a:p>
                      <a:pPr>
                        <a:lnSpc>
                          <a:spcPct val="115000"/>
                        </a:lnSpc>
                        <a:spcAft>
                          <a:spcPts val="0"/>
                        </a:spcAft>
                      </a:pP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3</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Ладанська селищна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effectLst/>
                          <a:latin typeface="Times New Roman"/>
                          <a:ea typeface="Times New Roman"/>
                          <a:cs typeface="Times New Roman"/>
                        </a:rPr>
                        <a:t>4</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effectLst/>
                          <a:latin typeface="Times New Roman"/>
                          <a:ea typeface="Times New Roman"/>
                          <a:cs typeface="Times New Roman"/>
                        </a:rPr>
                        <a:t>Линовицька</a:t>
                      </a:r>
                      <a:r>
                        <a:rPr lang="uk-UA" sz="1100" dirty="0">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5</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Малодівицька</a:t>
                      </a:r>
                      <a:r>
                        <a:rPr lang="uk-UA" sz="1100" dirty="0">
                          <a:solidFill>
                            <a:srgbClr val="000000"/>
                          </a:solidFill>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6</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Парафіївська</a:t>
                      </a:r>
                      <a:r>
                        <a:rPr lang="uk-UA" sz="1100" dirty="0">
                          <a:solidFill>
                            <a:srgbClr val="000000"/>
                          </a:solidFill>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a:solidFill>
                            <a:srgbClr val="000000"/>
                          </a:solidFill>
                          <a:effectLst/>
                          <a:latin typeface="Times New Roman"/>
                          <a:ea typeface="Times New Roman"/>
                          <a:cs typeface="Times New Roman"/>
                        </a:rPr>
                        <a:t>3</a:t>
                      </a:r>
                      <a:endParaRPr lang="uk-UA" sz="110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7</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solidFill>
                            <a:srgbClr val="000000"/>
                          </a:solidFill>
                          <a:effectLst/>
                          <a:latin typeface="Times New Roman"/>
                          <a:ea typeface="Times New Roman"/>
                          <a:cs typeface="Times New Roman"/>
                        </a:rPr>
                        <a:t>Прилуцька міська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100">
                          <a:solidFill>
                            <a:srgbClr val="000000"/>
                          </a:solidFill>
                          <a:effectLst/>
                          <a:latin typeface="Times New Roman"/>
                          <a:ea typeface="Times New Roman"/>
                          <a:cs typeface="Times New Roman"/>
                        </a:rPr>
                        <a:t>8</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err="1">
                          <a:solidFill>
                            <a:srgbClr val="000000"/>
                          </a:solidFill>
                          <a:effectLst/>
                          <a:latin typeface="Times New Roman"/>
                          <a:ea typeface="Times New Roman"/>
                          <a:cs typeface="Times New Roman"/>
                        </a:rPr>
                        <a:t>Срібнянська</a:t>
                      </a:r>
                      <a:r>
                        <a:rPr lang="uk-UA" sz="1100" dirty="0">
                          <a:solidFill>
                            <a:srgbClr val="000000"/>
                          </a:solidFill>
                          <a:effectLst/>
                          <a:latin typeface="Times New Roman"/>
                          <a:ea typeface="Times New Roman"/>
                          <a:cs typeface="Times New Roman"/>
                        </a:rPr>
                        <a:t>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04650">
                <a:tc>
                  <a:txBody>
                    <a:bodyPr/>
                    <a:lstStyle/>
                    <a:p>
                      <a:pPr algn="r">
                        <a:lnSpc>
                          <a:spcPct val="115000"/>
                        </a:lnSpc>
                        <a:spcAft>
                          <a:spcPts val="0"/>
                        </a:spcAft>
                      </a:pPr>
                      <a:r>
                        <a:rPr lang="uk-UA" sz="1050" b="1">
                          <a:solidFill>
                            <a:srgbClr val="000000"/>
                          </a:solidFill>
                          <a:effectLst/>
                          <a:latin typeface="Times New Roman"/>
                          <a:ea typeface="Times New Roman"/>
                          <a:cs typeface="Times New Roman"/>
                        </a:rPr>
                        <a:t>4</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Чернігівський</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1</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dirty="0">
                          <a:effectLst/>
                          <a:latin typeface="Times New Roman"/>
                          <a:ea typeface="Times New Roman"/>
                          <a:cs typeface="Times New Roman"/>
                        </a:rPr>
                        <a:t>Добрянська селищна</a:t>
                      </a:r>
                      <a:endParaRPr lang="uk-UA" sz="1100" dirty="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04650">
                <a:tc rowSpan="2">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rowSpan="2">
                  <a:txBody>
                    <a:bodyPr/>
                    <a:lstStyle/>
                    <a:p>
                      <a:pPr>
                        <a:lnSpc>
                          <a:spcPct val="115000"/>
                        </a:lnSpc>
                        <a:spcAft>
                          <a:spcPts val="0"/>
                        </a:spcAft>
                      </a:pPr>
                      <a:r>
                        <a:rPr lang="uk-UA" sz="1100" b="1">
                          <a:solidFill>
                            <a:srgbClr val="000000"/>
                          </a:solidFill>
                          <a:effectLst/>
                          <a:latin typeface="Times New Roman"/>
                          <a:ea typeface="Times New Roman"/>
                          <a:cs typeface="Times New Roman"/>
                        </a:rPr>
                        <a:t>район</a:t>
                      </a:r>
                      <a:endParaRPr lang="uk-UA" sz="1100">
                        <a:effectLst/>
                        <a:latin typeface="Calibri"/>
                        <a:ea typeface="Calibri"/>
                        <a:cs typeface="Times New Roman"/>
                      </a:endParaRPr>
                    </a:p>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2</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Кіптівська сільська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04650">
                <a:tc vMerge="1">
                  <a:txBody>
                    <a:bodyPr/>
                    <a:lstStyle/>
                    <a:p>
                      <a:pPr>
                        <a:lnSpc>
                          <a:spcPct val="115000"/>
                        </a:lnSpc>
                        <a:spcAft>
                          <a:spcPts val="0"/>
                        </a:spcAft>
                      </a:pP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vMerge="1">
                  <a:txBody>
                    <a:bodyPr/>
                    <a:lstStyle/>
                    <a:p>
                      <a:pPr>
                        <a:lnSpc>
                          <a:spcPct val="115000"/>
                        </a:lnSpc>
                        <a:spcAft>
                          <a:spcPts val="0"/>
                        </a:spcAft>
                      </a:pP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3</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Козелецька селищна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2</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04650">
                <a:tc>
                  <a:txBody>
                    <a:bodyPr/>
                    <a:lstStyle/>
                    <a:p>
                      <a:pPr>
                        <a:lnSpc>
                          <a:spcPct val="115000"/>
                        </a:lnSpc>
                        <a:spcAft>
                          <a:spcPts val="0"/>
                        </a:spcAft>
                      </a:pPr>
                      <a:r>
                        <a:rPr lang="uk-UA" sz="1050" b="1">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b="1">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uk-UA" sz="1100">
                          <a:effectLst/>
                          <a:latin typeface="Times New Roman"/>
                          <a:ea typeface="Times New Roman"/>
                          <a:cs typeface="Times New Roman"/>
                        </a:rPr>
                        <a:t>4</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Куликівська селищна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uk-UA" sz="1100">
                          <a:effectLst/>
                          <a:latin typeface="Times New Roman"/>
                          <a:ea typeface="Times New Roman"/>
                          <a:cs typeface="Times New Roman"/>
                        </a:rPr>
                        <a:t>5</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effectLst/>
                          <a:latin typeface="Times New Roman"/>
                          <a:ea typeface="Times New Roman"/>
                          <a:cs typeface="Times New Roman"/>
                        </a:rPr>
                        <a:t>Остерська міська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uk-UA" sz="1100">
                          <a:effectLst/>
                          <a:latin typeface="Times New Roman"/>
                          <a:ea typeface="Times New Roman"/>
                          <a:cs typeface="Times New Roman"/>
                        </a:rPr>
                        <a:t>6</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Седнівська селищна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04650">
                <a:tc>
                  <a:txBody>
                    <a:bodyPr/>
                    <a:lstStyle/>
                    <a:p>
                      <a:pPr>
                        <a:lnSpc>
                          <a:spcPct val="115000"/>
                        </a:lnSpc>
                        <a:spcAft>
                          <a:spcPts val="0"/>
                        </a:spcAft>
                      </a:pPr>
                      <a:r>
                        <a:rPr lang="uk-UA" sz="1050">
                          <a:solidFill>
                            <a:srgbClr val="000000"/>
                          </a:solidFill>
                          <a:effectLst/>
                          <a:latin typeface="Times New Roman"/>
                          <a:ea typeface="Times New Roman"/>
                          <a:cs typeface="Times New Roman"/>
                        </a:rPr>
                        <a:t> </a:t>
                      </a:r>
                      <a:endParaRPr lang="uk-UA" sz="105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29250" marR="292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7</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a:solidFill>
                            <a:srgbClr val="000000"/>
                          </a:solidFill>
                          <a:effectLst/>
                          <a:latin typeface="Times New Roman"/>
                          <a:ea typeface="Times New Roman"/>
                          <a:cs typeface="Times New Roman"/>
                        </a:rPr>
                        <a:t>Тупичівська сільська</a:t>
                      </a:r>
                      <a:endParaRPr lang="uk-UA" sz="1100">
                        <a:effectLst/>
                        <a:latin typeface="Calibri"/>
                        <a:ea typeface="Calibri"/>
                        <a:cs typeface="Times New Roman"/>
                      </a:endParaRPr>
                    </a:p>
                  </a:txBody>
                  <a:tcPr marL="29250" marR="292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100" b="1" dirty="0">
                          <a:solidFill>
                            <a:srgbClr val="000000"/>
                          </a:solidFill>
                          <a:effectLst/>
                          <a:latin typeface="Times New Roman"/>
                          <a:ea typeface="Times New Roman"/>
                          <a:cs typeface="Times New Roman"/>
                        </a:rPr>
                        <a:t>1</a:t>
                      </a:r>
                      <a:endParaRPr lang="uk-UA" sz="1100" dirty="0">
                        <a:effectLst/>
                        <a:latin typeface="Calibri"/>
                        <a:ea typeface="Calibri"/>
                        <a:cs typeface="Times New Roman"/>
                      </a:endParaRPr>
                    </a:p>
                  </a:txBody>
                  <a:tcPr marL="29250" marR="292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bl>
          </a:graphicData>
        </a:graphic>
      </p:graphicFrame>
      <p:sp>
        <p:nvSpPr>
          <p:cNvPr id="5" name="CustomShape 1"/>
          <p:cNvSpPr/>
          <p:nvPr/>
        </p:nvSpPr>
        <p:spPr>
          <a:xfrm>
            <a:off x="0" y="692696"/>
            <a:ext cx="2411760" cy="4676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000" b="1" spc="-1" dirty="0">
                <a:solidFill>
                  <a:srgbClr val="572314"/>
                </a:solidFill>
                <a:uFill>
                  <a:solidFill>
                    <a:srgbClr val="FFFFFF"/>
                  </a:solidFill>
                </a:uFill>
                <a:latin typeface="Times New Roman" pitchFamily="18" charset="0"/>
                <a:cs typeface="Times New Roman" pitchFamily="18" charset="0"/>
              </a:rPr>
              <a:t>ГЕОГРАФІЯ ПРОЖИВАННЯ ЛІЦЕЇСТІВ</a:t>
            </a:r>
          </a:p>
        </p:txBody>
      </p:sp>
    </p:spTree>
    <p:extLst>
      <p:ext uri="{BB962C8B-B14F-4D97-AF65-F5344CB8AC3E}">
        <p14:creationId xmlns:p14="http://schemas.microsoft.com/office/powerpoint/2010/main" val="407977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ustomShape 1"/>
          <p:cNvSpPr/>
          <p:nvPr/>
        </p:nvSpPr>
        <p:spPr>
          <a:xfrm>
            <a:off x="3496680" y="148680"/>
            <a:ext cx="5503680" cy="78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9080" indent="-18360" algn="ctr"/>
            <a:r>
              <a:rPr lang="ru-RU" sz="2400" b="1" spc="-1" dirty="0">
                <a:solidFill>
                  <a:srgbClr val="5F4A31"/>
                </a:solidFill>
                <a:uFill>
                  <a:solidFill>
                    <a:srgbClr val="FFFFFF"/>
                  </a:solidFill>
                </a:uFill>
                <a:latin typeface="Times New Roman"/>
              </a:rPr>
              <a:t>ПРОФОРІЄНТАЦІЙНА  РОБОТА </a:t>
            </a:r>
            <a:endParaRPr lang="ru-RU" spc="-1" dirty="0">
              <a:solidFill>
                <a:srgbClr val="000000"/>
              </a:solidFill>
              <a:uFill>
                <a:solidFill>
                  <a:srgbClr val="FFFFFF"/>
                </a:solidFill>
              </a:uFill>
            </a:endParaRPr>
          </a:p>
          <a:p>
            <a:pPr marL="19080" indent="-18360" algn="just"/>
            <a:r>
              <a:rPr lang="ru-RU" spc="-1" dirty="0">
                <a:solidFill>
                  <a:srgbClr val="4B3E21"/>
                </a:solidFill>
                <a:uFill>
                  <a:solidFill>
                    <a:srgbClr val="FFFFFF"/>
                  </a:solidFill>
                </a:uFill>
                <a:latin typeface="Times New Roman"/>
              </a:rPr>
              <a:t>  </a:t>
            </a:r>
            <a:endParaRPr lang="ru-RU" spc="-1" dirty="0">
              <a:solidFill>
                <a:srgbClr val="000000"/>
              </a:solidFill>
              <a:uFill>
                <a:solidFill>
                  <a:srgbClr val="FFFFFF"/>
                </a:solidFill>
              </a:uFill>
            </a:endParaRPr>
          </a:p>
        </p:txBody>
      </p:sp>
      <p:sp>
        <p:nvSpPr>
          <p:cNvPr id="244" name="CustomShape 2"/>
          <p:cNvSpPr/>
          <p:nvPr/>
        </p:nvSpPr>
        <p:spPr>
          <a:xfrm>
            <a:off x="3636000" y="620688"/>
            <a:ext cx="5328000" cy="585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r>
              <a:rPr lang="uk-UA" sz="1400" dirty="0">
                <a:solidFill>
                  <a:schemeClr val="accent5">
                    <a:lumMod val="50000"/>
                  </a:schemeClr>
                </a:solidFill>
                <a:latin typeface="Times New Roman" pitchFamily="18" charset="0"/>
                <a:ea typeface="Times New Roman"/>
                <a:cs typeface="Times New Roman" pitchFamily="18" charset="0"/>
              </a:rPr>
              <a:t>У ліцеї ведеться профорієнтаційна робота:</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години спілкування </a:t>
            </a:r>
            <a:r>
              <a:rPr lang="uk-UA" sz="1400" dirty="0">
                <a:solidFill>
                  <a:schemeClr val="accent5">
                    <a:lumMod val="50000"/>
                  </a:schemeClr>
                </a:solidFill>
                <a:latin typeface="Times New Roman" pitchFamily="18" charset="0"/>
                <a:ea typeface="Times New Roman"/>
                <a:cs typeface="Times New Roman" pitchFamily="18" charset="0"/>
              </a:rPr>
              <a:t>«Хочу, можу, треба – коли обираєш професію!», «Формула професії», «Подорож у світ професій від А до Я»;</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бесіди</a:t>
            </a:r>
            <a:r>
              <a:rPr lang="uk-UA" sz="1400" dirty="0">
                <a:solidFill>
                  <a:schemeClr val="accent5">
                    <a:lumMod val="50000"/>
                  </a:schemeClr>
                </a:solidFill>
                <a:latin typeface="Times New Roman" pitchFamily="18" charset="0"/>
                <a:ea typeface="Times New Roman"/>
                <a:cs typeface="Times New Roman" pitchFamily="18" charset="0"/>
              </a:rPr>
              <a:t> «Професія як одна з основних цінностей людського життя», «Здоров'я і вибір професії»,  «Вищі військові навчальні заклади. Куди піти вчитися?»;</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зустрічі з працівниками</a:t>
            </a:r>
            <a:r>
              <a:rPr lang="uk-UA" sz="1400" dirty="0">
                <a:solidFill>
                  <a:schemeClr val="accent5">
                    <a:lumMod val="50000"/>
                  </a:schemeClr>
                </a:solidFill>
                <a:latin typeface="Times New Roman" pitchFamily="18" charset="0"/>
                <a:ea typeface="Times New Roman"/>
                <a:cs typeface="Times New Roman" pitchFamily="18" charset="0"/>
              </a:rPr>
              <a:t> НДУ імені Миколи Гоголя, відокремленого підрозділу Національного університету біоресурсів і природокористування України «Ніжинський агротехнічний інститут», Ніжинського молодіжного центру;</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зустрічі зі студентами ЗВО - </a:t>
            </a:r>
            <a:r>
              <a:rPr lang="uk-UA" sz="1400" dirty="0">
                <a:solidFill>
                  <a:schemeClr val="accent5">
                    <a:lumMod val="50000"/>
                  </a:schemeClr>
                </a:solidFill>
                <a:latin typeface="Times New Roman" pitchFamily="18" charset="0"/>
                <a:ea typeface="Times New Roman"/>
                <a:cs typeface="Times New Roman" pitchFamily="18" charset="0"/>
              </a:rPr>
              <a:t> випускниками ліцею;</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учнівський  </a:t>
            </a:r>
            <a:r>
              <a:rPr lang="uk-UA" sz="1400" b="1" dirty="0" err="1">
                <a:solidFill>
                  <a:schemeClr val="accent5">
                    <a:lumMod val="50000"/>
                  </a:schemeClr>
                </a:solidFill>
                <a:latin typeface="Times New Roman" pitchFamily="18" charset="0"/>
                <a:ea typeface="Times New Roman"/>
                <a:cs typeface="Times New Roman" pitchFamily="18" charset="0"/>
              </a:rPr>
              <a:t>проєкт</a:t>
            </a:r>
            <a:r>
              <a:rPr lang="uk-UA" sz="1400" b="1" dirty="0">
                <a:solidFill>
                  <a:schemeClr val="accent5">
                    <a:lumMod val="50000"/>
                  </a:schemeClr>
                </a:solidFill>
                <a:latin typeface="Times New Roman" pitchFamily="18" charset="0"/>
                <a:ea typeface="Times New Roman"/>
                <a:cs typeface="Times New Roman" pitchFamily="18" charset="0"/>
              </a:rPr>
              <a:t> </a:t>
            </a:r>
            <a:r>
              <a:rPr lang="uk-UA" sz="1400" dirty="0">
                <a:solidFill>
                  <a:schemeClr val="accent5">
                    <a:lumMod val="50000"/>
                  </a:schemeClr>
                </a:solidFill>
                <a:latin typeface="Times New Roman" pitchFamily="18" charset="0"/>
                <a:ea typeface="Times New Roman"/>
                <a:cs typeface="Times New Roman" pitchFamily="18" charset="0"/>
              </a:rPr>
              <a:t>«Подорож до ЗВО України»;</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очно-заочні екскурсії </a:t>
            </a:r>
            <a:r>
              <a:rPr lang="uk-UA" sz="1400" dirty="0">
                <a:solidFill>
                  <a:schemeClr val="accent5">
                    <a:lumMod val="50000"/>
                  </a:schemeClr>
                </a:solidFill>
                <a:latin typeface="Times New Roman" pitchFamily="18" charset="0"/>
                <a:ea typeface="Times New Roman"/>
                <a:cs typeface="Times New Roman" pitchFamily="18" charset="0"/>
              </a:rPr>
              <a:t>до ЗВО України;</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індивідуальні бесіди </a:t>
            </a:r>
            <a:r>
              <a:rPr lang="uk-UA" sz="1400" dirty="0">
                <a:solidFill>
                  <a:schemeClr val="accent5">
                    <a:lumMod val="50000"/>
                  </a:schemeClr>
                </a:solidFill>
                <a:latin typeface="Times New Roman" pitchFamily="18" charset="0"/>
                <a:ea typeface="Times New Roman"/>
                <a:cs typeface="Times New Roman" pitchFamily="18" charset="0"/>
              </a:rPr>
              <a:t>з учнями «Психологія і вибір професії»;</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батьківські збори </a:t>
            </a:r>
            <a:r>
              <a:rPr lang="uk-UA" sz="1400" dirty="0">
                <a:solidFill>
                  <a:schemeClr val="accent5">
                    <a:lumMod val="50000"/>
                  </a:schemeClr>
                </a:solidFill>
                <a:latin typeface="Times New Roman" pitchFamily="18" charset="0"/>
                <a:ea typeface="Times New Roman"/>
                <a:cs typeface="Times New Roman" pitchFamily="18" charset="0"/>
              </a:rPr>
              <a:t>у режимі </a:t>
            </a:r>
            <a:r>
              <a:rPr lang="uk-UA" sz="1400" dirty="0" err="1">
                <a:solidFill>
                  <a:schemeClr val="accent5">
                    <a:lumMod val="50000"/>
                  </a:schemeClr>
                </a:solidFill>
                <a:latin typeface="Times New Roman" pitchFamily="18" charset="0"/>
                <a:ea typeface="Times New Roman"/>
                <a:cs typeface="Times New Roman" pitchFamily="18" charset="0"/>
              </a:rPr>
              <a:t>онлайн</a:t>
            </a:r>
            <a:r>
              <a:rPr lang="uk-UA" sz="1400" dirty="0">
                <a:solidFill>
                  <a:schemeClr val="accent5">
                    <a:lumMod val="50000"/>
                  </a:schemeClr>
                </a:solidFill>
                <a:latin typeface="Times New Roman" pitchFamily="18" charset="0"/>
                <a:ea typeface="Times New Roman"/>
                <a:cs typeface="Times New Roman" pitchFamily="18" charset="0"/>
              </a:rPr>
              <a:t> «Роль батьків у професійному визначенні учнів», «Здібності та професійна </a:t>
            </a:r>
            <a:r>
              <a:rPr lang="uk-UA" sz="1400" dirty="0" err="1">
                <a:solidFill>
                  <a:schemeClr val="accent5">
                    <a:lumMod val="50000"/>
                  </a:schemeClr>
                </a:solidFill>
                <a:latin typeface="Times New Roman" pitchFamily="18" charset="0"/>
                <a:ea typeface="Times New Roman"/>
                <a:cs typeface="Times New Roman" pitchFamily="18" charset="0"/>
              </a:rPr>
              <a:t>самовизначеність</a:t>
            </a:r>
            <a:r>
              <a:rPr lang="uk-UA" sz="1400" dirty="0">
                <a:solidFill>
                  <a:schemeClr val="accent5">
                    <a:lumMod val="50000"/>
                  </a:schemeClr>
                </a:solidFill>
                <a:latin typeface="Times New Roman" pitchFamily="18" charset="0"/>
                <a:ea typeface="Times New Roman"/>
                <a:cs typeface="Times New Roman" pitchFamily="18" charset="0"/>
              </a:rPr>
              <a:t> підлітків».</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тренінгові заняття </a:t>
            </a:r>
            <a:r>
              <a:rPr lang="uk-UA" sz="1400" dirty="0">
                <a:solidFill>
                  <a:schemeClr val="accent5">
                    <a:lumMod val="50000"/>
                  </a:schemeClr>
                </a:solidFill>
                <a:latin typeface="Times New Roman" pitchFamily="18" charset="0"/>
                <a:ea typeface="Times New Roman"/>
                <a:cs typeface="Times New Roman" pitchFamily="18" charset="0"/>
              </a:rPr>
              <a:t>«Подорож до свого Я», «Сходинки до себе», «Психологія успіху», «Спілкуйся та пізнавай себе»;</a:t>
            </a:r>
          </a:p>
          <a:p>
            <a:pPr marL="342900" indent="-342900" algn="just">
              <a:buFont typeface="Times New Roman"/>
              <a:buChar char="-"/>
            </a:pPr>
            <a:r>
              <a:rPr lang="uk-UA" sz="1400" b="1" dirty="0">
                <a:solidFill>
                  <a:schemeClr val="accent5">
                    <a:lumMod val="50000"/>
                  </a:schemeClr>
                </a:solidFill>
                <a:latin typeface="Times New Roman" pitchFamily="18" charset="0"/>
                <a:ea typeface="Times New Roman"/>
                <a:cs typeface="Times New Roman" pitchFamily="18" charset="0"/>
              </a:rPr>
              <a:t>участь у </a:t>
            </a:r>
            <a:r>
              <a:rPr lang="en-US" sz="1400" b="1" dirty="0">
                <a:solidFill>
                  <a:schemeClr val="accent5">
                    <a:lumMod val="50000"/>
                  </a:schemeClr>
                </a:solidFill>
                <a:latin typeface="Times New Roman" pitchFamily="18" charset="0"/>
                <a:ea typeface="Times New Roman"/>
                <a:cs typeface="Times New Roman" pitchFamily="18" charset="0"/>
              </a:rPr>
              <a:t>IV</a:t>
            </a:r>
            <a:r>
              <a:rPr lang="uk-UA" sz="1400" b="1" dirty="0">
                <a:solidFill>
                  <a:schemeClr val="accent5">
                    <a:lumMod val="50000"/>
                  </a:schemeClr>
                </a:solidFill>
                <a:latin typeface="Times New Roman" pitchFamily="18" charset="0"/>
                <a:ea typeface="Times New Roman"/>
                <a:cs typeface="Times New Roman" pitchFamily="18" charset="0"/>
              </a:rPr>
              <a:t> Всеукраїнському вернісажу-практикуму </a:t>
            </a:r>
            <a:r>
              <a:rPr lang="uk-UA" sz="1400" dirty="0">
                <a:solidFill>
                  <a:schemeClr val="accent5">
                    <a:lumMod val="50000"/>
                  </a:schemeClr>
                </a:solidFill>
                <a:latin typeface="Times New Roman" pitchFamily="18" charset="0"/>
                <a:ea typeface="Times New Roman"/>
                <a:cs typeface="Times New Roman" pitchFamily="18" charset="0"/>
              </a:rPr>
              <a:t>«Профорієнтація і підприємливість у сучасному закладі освіти»</a:t>
            </a:r>
          </a:p>
          <a:p>
            <a:pPr marL="285840" indent="-285120" algn="just">
              <a:buClr>
                <a:srgbClr val="611617"/>
              </a:buClr>
              <a:buFont typeface="Arial"/>
              <a:buChar char="-"/>
            </a:pPr>
            <a:endParaRPr lang="uk-UA" sz="1200" spc="-1" dirty="0">
              <a:solidFill>
                <a:srgbClr val="000000"/>
              </a:solidFill>
              <a:uFill>
                <a:solidFill>
                  <a:srgbClr val="FFFFFF"/>
                </a:solidFill>
              </a:uFill>
            </a:endParaRPr>
          </a:p>
        </p:txBody>
      </p:sp>
      <p:pic>
        <p:nvPicPr>
          <p:cNvPr id="245" name="Picture 2"/>
          <p:cNvPicPr/>
          <p:nvPr/>
        </p:nvPicPr>
        <p:blipFill>
          <a:blip r:embed="rId2" cstate="email">
            <a:extLst>
              <a:ext uri="{28A0092B-C50C-407E-A947-70E740481C1C}">
                <a14:useLocalDpi xmlns:a14="http://schemas.microsoft.com/office/drawing/2010/main"/>
              </a:ext>
            </a:extLst>
          </a:blip>
          <a:stretch/>
        </p:blipFill>
        <p:spPr>
          <a:xfrm>
            <a:off x="323528" y="148680"/>
            <a:ext cx="3181738" cy="3928392"/>
          </a:xfrm>
          <a:prstGeom prst="rect">
            <a:avLst/>
          </a:prstGeom>
          <a:ln>
            <a:noFill/>
          </a:ln>
          <a:effectLst>
            <a:outerShdw blurRad="292100" dist="139700" dir="2700000" algn="tl" rotWithShape="0">
              <a:srgbClr val="333333">
                <a:alpha val="65000"/>
              </a:srgbClr>
            </a:outerShdw>
          </a:effectLst>
        </p:spPr>
      </p:pic>
      <p:pic>
        <p:nvPicPr>
          <p:cNvPr id="1536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52360">
            <a:off x="681041" y="2999247"/>
            <a:ext cx="2682992" cy="360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7383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66279" y="164957"/>
            <a:ext cx="7498080" cy="785818"/>
          </a:xfrm>
        </p:spPr>
        <p:txBody>
          <a:bodyPr>
            <a:noAutofit/>
          </a:bodyPr>
          <a:lstStyle/>
          <a:p>
            <a:pPr marL="19050" indent="-19050" algn="ctr">
              <a:buNone/>
            </a:pPr>
            <a:r>
              <a:rPr lang="uk-UA" sz="2400" b="1" dirty="0">
                <a:solidFill>
                  <a:srgbClr val="B4936D">
                    <a:lumMod val="50000"/>
                  </a:srgbClr>
                </a:solidFill>
                <a:effectLst>
                  <a:reflection blurRad="6350" stA="55000" endA="300" endPos="45500" dir="5400000" sy="-100000" algn="bl" rotWithShape="0"/>
                </a:effectLst>
                <a:latin typeface="Times New Roman" pitchFamily="18" charset="0"/>
                <a:cs typeface="Times New Roman" pitchFamily="18" charset="0"/>
              </a:rPr>
              <a:t>РОБОТА З БАТЬКАМИ</a:t>
            </a:r>
            <a:endParaRPr lang="uk-UA" sz="2400" b="1" dirty="0">
              <a:solidFill>
                <a:schemeClr val="accent5">
                  <a:lumMod val="50000"/>
                </a:schemeClr>
              </a:solidFill>
              <a:latin typeface="Times New Roman" pitchFamily="18" charset="0"/>
              <a:cs typeface="Times New Roman" pitchFamily="18" charset="0"/>
            </a:endParaRPr>
          </a:p>
          <a:p>
            <a:pPr marL="19050" indent="-19050" algn="just">
              <a:buNone/>
            </a:pPr>
            <a:endParaRPr lang="uk-UA" sz="1600" dirty="0">
              <a:solidFill>
                <a:schemeClr val="bg2">
                  <a:lumMod val="25000"/>
                </a:schemeClr>
              </a:solidFill>
              <a:latin typeface="Times New Roman" pitchFamily="18" charset="0"/>
              <a:cs typeface="Times New Roman" pitchFamily="18" charset="0"/>
            </a:endParaRPr>
          </a:p>
          <a:p>
            <a:pPr marL="19050" indent="-19050" algn="just">
              <a:buNone/>
            </a:pPr>
            <a:r>
              <a:rPr lang="uk-UA" sz="1600" dirty="0">
                <a:solidFill>
                  <a:schemeClr val="bg2">
                    <a:lumMod val="25000"/>
                  </a:schemeClr>
                </a:solidFill>
                <a:latin typeface="Times New Roman" pitchFamily="18" charset="0"/>
                <a:cs typeface="Times New Roman" pitchFamily="18" charset="0"/>
              </a:rPr>
              <a:t>  </a:t>
            </a:r>
          </a:p>
        </p:txBody>
      </p:sp>
      <p:sp>
        <p:nvSpPr>
          <p:cNvPr id="4" name="TextBox 3"/>
          <p:cNvSpPr txBox="1"/>
          <p:nvPr/>
        </p:nvSpPr>
        <p:spPr>
          <a:xfrm>
            <a:off x="1121633" y="980728"/>
            <a:ext cx="7642726" cy="5324535"/>
          </a:xfrm>
          <a:prstGeom prst="rect">
            <a:avLst/>
          </a:prstGeom>
          <a:noFill/>
        </p:spPr>
        <p:txBody>
          <a:bodyPr wrap="square" rtlCol="0">
            <a:spAutoFit/>
          </a:bodyPr>
          <a:lstStyle/>
          <a:p>
            <a:pPr algn="just"/>
            <a:r>
              <a:rPr lang="uk-UA" sz="1700" dirty="0">
                <a:solidFill>
                  <a:srgbClr val="964305">
                    <a:lumMod val="50000"/>
                  </a:srgbClr>
                </a:solidFill>
                <a:latin typeface="Times New Roman" pitchFamily="18" charset="0"/>
                <a:cs typeface="Times New Roman" pitchFamily="18" charset="0"/>
              </a:rPr>
              <a:t>-  </a:t>
            </a:r>
            <a:r>
              <a:rPr lang="uk-UA" sz="1700" b="1" dirty="0">
                <a:solidFill>
                  <a:srgbClr val="964305">
                    <a:lumMod val="50000"/>
                  </a:srgbClr>
                </a:solidFill>
                <a:latin typeface="Times New Roman" pitchFamily="18" charset="0"/>
                <a:cs typeface="Times New Roman" pitchFamily="18" charset="0"/>
              </a:rPr>
              <a:t>батьківські збори:</a:t>
            </a:r>
            <a:endParaRPr lang="uk-UA" sz="1700" dirty="0">
              <a:solidFill>
                <a:srgbClr val="964305">
                  <a:lumMod val="50000"/>
                </a:srgbClr>
              </a:solidFill>
              <a:latin typeface="Times New Roman" pitchFamily="18" charset="0"/>
              <a:cs typeface="Times New Roman" pitchFamily="18" charset="0"/>
            </a:endParaRPr>
          </a:p>
          <a:p>
            <a:pPr algn="just"/>
            <a:r>
              <a:rPr lang="uk-UA" sz="1700" b="1" dirty="0">
                <a:solidFill>
                  <a:srgbClr val="964305">
                    <a:lumMod val="50000"/>
                  </a:srgbClr>
                </a:solidFill>
                <a:latin typeface="Times New Roman" pitchFamily="18" charset="0"/>
                <a:cs typeface="Times New Roman" pitchFamily="18" charset="0"/>
              </a:rPr>
              <a:t>лекторії:</a:t>
            </a:r>
            <a:r>
              <a:rPr lang="uk-UA" sz="1700" dirty="0">
                <a:solidFill>
                  <a:srgbClr val="964305">
                    <a:lumMod val="50000"/>
                  </a:srgbClr>
                </a:solidFill>
                <a:latin typeface="Times New Roman" pitchFamily="18" charset="0"/>
                <a:cs typeface="Times New Roman" pitchFamily="18" charset="0"/>
              </a:rPr>
              <a:t> «Адаптація учнів до умов навчання та проживання у гуртожитку. Вироблення єдиних вимог </a:t>
            </a:r>
            <a:r>
              <a:rPr lang="uk-UA" sz="1700" dirty="0" err="1">
                <a:solidFill>
                  <a:srgbClr val="964305">
                    <a:lumMod val="50000"/>
                  </a:srgbClr>
                </a:solidFill>
                <a:latin typeface="Times New Roman" pitchFamily="18" charset="0"/>
                <a:cs typeface="Times New Roman" pitchFamily="18" charset="0"/>
              </a:rPr>
              <a:t>сімї</a:t>
            </a:r>
            <a:r>
              <a:rPr lang="uk-UA" sz="1700" dirty="0">
                <a:solidFill>
                  <a:srgbClr val="964305">
                    <a:lumMod val="50000"/>
                  </a:srgbClr>
                </a:solidFill>
                <a:latin typeface="Times New Roman" pitchFamily="18" charset="0"/>
                <a:cs typeface="Times New Roman" pitchFamily="18" charset="0"/>
              </a:rPr>
              <a:t> та ліцею. Небезпека </a:t>
            </a:r>
            <a:r>
              <a:rPr lang="uk-UA" sz="1700" dirty="0" err="1">
                <a:solidFill>
                  <a:srgbClr val="964305">
                    <a:lumMod val="50000"/>
                  </a:srgbClr>
                </a:solidFill>
                <a:latin typeface="Times New Roman" pitchFamily="18" charset="0"/>
                <a:cs typeface="Times New Roman" pitchFamily="18" charset="0"/>
              </a:rPr>
              <a:t>булінгу</a:t>
            </a:r>
            <a:r>
              <a:rPr lang="uk-UA" sz="1700" dirty="0">
                <a:solidFill>
                  <a:srgbClr val="964305">
                    <a:lumMod val="50000"/>
                  </a:srgbClr>
                </a:solidFill>
                <a:latin typeface="Times New Roman" pitchFamily="18" charset="0"/>
                <a:cs typeface="Times New Roman" pitchFamily="18" charset="0"/>
              </a:rPr>
              <a:t>», «Роль родини у процесі соціалізації особистості», «Роль батьків у виборі професії. Профілактика </a:t>
            </a:r>
            <a:r>
              <a:rPr lang="uk-UA" sz="1700" dirty="0" err="1">
                <a:solidFill>
                  <a:srgbClr val="964305">
                    <a:lumMod val="50000"/>
                  </a:srgbClr>
                </a:solidFill>
                <a:latin typeface="Times New Roman" pitchFamily="18" charset="0"/>
                <a:cs typeface="Times New Roman" pitchFamily="18" charset="0"/>
              </a:rPr>
              <a:t>булінгу</a:t>
            </a:r>
            <a:r>
              <a:rPr lang="uk-UA" sz="1700" dirty="0">
                <a:solidFill>
                  <a:srgbClr val="964305">
                    <a:lumMod val="50000"/>
                  </a:srgbClr>
                </a:solidFill>
                <a:latin typeface="Times New Roman" pitchFamily="18" charset="0"/>
                <a:cs typeface="Times New Roman" pitchFamily="18" charset="0"/>
              </a:rPr>
              <a:t> серед неповнолітніх», «Небезпечні </a:t>
            </a:r>
            <a:r>
              <a:rPr lang="uk-UA" sz="1700" dirty="0" err="1">
                <a:solidFill>
                  <a:srgbClr val="964305">
                    <a:lumMod val="50000"/>
                  </a:srgbClr>
                </a:solidFill>
                <a:latin typeface="Times New Roman" pitchFamily="18" charset="0"/>
                <a:cs typeface="Times New Roman" pitchFamily="18" charset="0"/>
              </a:rPr>
              <a:t>квести</a:t>
            </a:r>
            <a:r>
              <a:rPr lang="uk-UA" sz="1700" dirty="0">
                <a:solidFill>
                  <a:srgbClr val="964305">
                    <a:lumMod val="50000"/>
                  </a:srgbClr>
                </a:solidFill>
                <a:latin typeface="Times New Roman" pitchFamily="18" charset="0"/>
                <a:cs typeface="Times New Roman" pitchFamily="18" charset="0"/>
              </a:rPr>
              <a:t> для дітей: профілактика залучення», «Профілактика негативних наслідків стресу та шкідливих звичок у дітей»,  «Особливості проходження пробного ЗНО»;</a:t>
            </a:r>
          </a:p>
          <a:p>
            <a:pPr algn="just"/>
            <a:r>
              <a:rPr lang="uk-UA" sz="1700" b="1" dirty="0">
                <a:solidFill>
                  <a:srgbClr val="964305">
                    <a:lumMod val="50000"/>
                  </a:srgbClr>
                </a:solidFill>
                <a:latin typeface="Times New Roman" pitchFamily="18" charset="0"/>
                <a:cs typeface="Times New Roman" pitchFamily="18" charset="0"/>
              </a:rPr>
              <a:t>педагогічні консультації</a:t>
            </a:r>
            <a:r>
              <a:rPr lang="uk-UA" sz="1700" dirty="0">
                <a:solidFill>
                  <a:srgbClr val="964305">
                    <a:lumMod val="50000"/>
                  </a:srgbClr>
                </a:solidFill>
                <a:latin typeface="Times New Roman" pitchFamily="18" charset="0"/>
                <a:cs typeface="Times New Roman" pitchFamily="18" charset="0"/>
              </a:rPr>
              <a:t>: «Як допомогти дитині не зневіритись у своїх силах?», «Труднощі, які зазнає дитина, адаптуючись до нового колективу», «Контроль батьків за раціональним розподілом часу дітей під час канікул»;</a:t>
            </a:r>
          </a:p>
          <a:p>
            <a:pPr algn="just"/>
            <a:r>
              <a:rPr lang="uk-UA" sz="1700" b="1" dirty="0">
                <a:solidFill>
                  <a:srgbClr val="964305">
                    <a:lumMod val="50000"/>
                  </a:srgbClr>
                </a:solidFill>
                <a:latin typeface="Times New Roman" pitchFamily="18" charset="0"/>
                <a:cs typeface="Times New Roman" pitchFamily="18" charset="0"/>
              </a:rPr>
              <a:t>бесіди</a:t>
            </a:r>
            <a:r>
              <a:rPr lang="uk-UA" sz="1700" dirty="0">
                <a:solidFill>
                  <a:srgbClr val="964305">
                    <a:lumMod val="50000"/>
                  </a:srgbClr>
                </a:solidFill>
                <a:latin typeface="Times New Roman" pitchFamily="18" charset="0"/>
                <a:cs typeface="Times New Roman" pitchFamily="18" charset="0"/>
              </a:rPr>
              <a:t> щодо дотримання правил внутрішнього розпорядку ліцею, правил поведінки у побуті, необхідність проведення щеплення проти кору, інших періодичних щеплень; щодо правил поведінки у випадку виявлення вибухонебезпечних та підозрілих предметів, під час надзвичайних ситуацій, обмеження доступу на територію ліцею осіб, які не задіяні в проведенні освітнього процесу, недопущення внесення до приміщень вибухонебезпечних та інших предметів, що можуть становити загрозу здоров'ю і життю дітей та працівників, щодо культури та норм поведінки в місцях відпочинку; «Культура поведінки в гуртожитку», «Культура спілкування між людьми», «Вчимося вирішувати конфлікти» та ін.</a:t>
            </a:r>
          </a:p>
        </p:txBody>
      </p:sp>
    </p:spTree>
    <p:extLst>
      <p:ext uri="{BB962C8B-B14F-4D97-AF65-F5344CB8AC3E}">
        <p14:creationId xmlns:p14="http://schemas.microsoft.com/office/powerpoint/2010/main" val="2537385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33595" y="2580482"/>
            <a:ext cx="4109729" cy="2827987"/>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405" y="116632"/>
            <a:ext cx="4715746"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 name="CustomShape 1"/>
          <p:cNvSpPr/>
          <p:nvPr/>
        </p:nvSpPr>
        <p:spPr>
          <a:xfrm>
            <a:off x="4932040" y="0"/>
            <a:ext cx="3912840" cy="21234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000" b="1" spc="-1" dirty="0" err="1">
                <a:solidFill>
                  <a:srgbClr val="4B2103"/>
                </a:solidFill>
                <a:uFill>
                  <a:solidFill>
                    <a:srgbClr val="FFFFFF"/>
                  </a:solidFill>
                </a:uFill>
                <a:latin typeface="Times New Roman"/>
              </a:rPr>
              <a:t>Згідно</a:t>
            </a:r>
            <a:r>
              <a:rPr lang="ru-RU" sz="2000" b="1" spc="-1" dirty="0">
                <a:solidFill>
                  <a:srgbClr val="4B2103"/>
                </a:solidFill>
                <a:uFill>
                  <a:solidFill>
                    <a:srgbClr val="FFFFFF"/>
                  </a:solidFill>
                </a:uFill>
                <a:latin typeface="Times New Roman"/>
              </a:rPr>
              <a:t> з планом </a:t>
            </a:r>
            <a:r>
              <a:rPr lang="ru-RU" sz="2000" b="1" spc="-1" dirty="0" err="1">
                <a:solidFill>
                  <a:srgbClr val="4B2103"/>
                </a:solidFill>
                <a:uFill>
                  <a:solidFill>
                    <a:srgbClr val="FFFFFF"/>
                  </a:solidFill>
                </a:uFill>
                <a:latin typeface="Times New Roman"/>
              </a:rPr>
              <a:t>роботи</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ліцею</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відбулися</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засідання</a:t>
            </a:r>
            <a:r>
              <a:rPr lang="ru-RU" sz="2000" b="1" spc="-1" dirty="0">
                <a:solidFill>
                  <a:srgbClr val="4B2103"/>
                </a:solidFill>
                <a:uFill>
                  <a:solidFill>
                    <a:srgbClr val="FFFFFF"/>
                  </a:solidFill>
                </a:uFill>
                <a:latin typeface="Times New Roman"/>
              </a:rPr>
              <a:t> </a:t>
            </a:r>
          </a:p>
          <a:p>
            <a:pPr algn="ctr"/>
            <a:endParaRPr lang="ru-RU" sz="2000" b="1" spc="-1" dirty="0">
              <a:solidFill>
                <a:srgbClr val="4B2103"/>
              </a:solidFill>
              <a:uFill>
                <a:solidFill>
                  <a:srgbClr val="FFFFFF"/>
                </a:solidFill>
              </a:uFill>
              <a:latin typeface="Times New Roman"/>
            </a:endParaRPr>
          </a:p>
          <a:p>
            <a:pPr algn="ctr"/>
            <a:r>
              <a:rPr lang="ru-RU" b="1" spc="-1" dirty="0">
                <a:solidFill>
                  <a:srgbClr val="4B2103"/>
                </a:solidFill>
                <a:uFill>
                  <a:solidFill>
                    <a:srgbClr val="FFFFFF"/>
                  </a:solidFill>
                </a:uFill>
                <a:latin typeface="Times New Roman"/>
              </a:rPr>
              <a:t>ПЕДАГОГІЧНОЇ РАДИ (7), НАРАД ПРИ ДИРЕКТОРОВІ (11), ІНФОРМАЦІЙНИХ ДНІВ, ОПЕРАТИВНИХ НАРАД ПРИ ЗАСТУПНИКАХ, АТЕСТАЦІЙНОЇ КОМІСІЇ (4), ПК (4), НМР (4)</a:t>
            </a:r>
            <a:endParaRPr lang="ru-RU" spc="-1" dirty="0">
              <a:solidFill>
                <a:srgbClr val="000000"/>
              </a:solidFill>
              <a:uFill>
                <a:solidFill>
                  <a:srgbClr val="FFFFFF"/>
                </a:solidFill>
              </a:uFill>
            </a:endParaRPr>
          </a:p>
        </p:txBody>
      </p:sp>
      <p:pic>
        <p:nvPicPr>
          <p:cNvPr id="183" name="Picture 6"/>
          <p:cNvPicPr/>
          <p:nvPr/>
        </p:nvPicPr>
        <p:blipFill>
          <a:blip r:embed="rId5" cstate="email">
            <a:extLst>
              <a:ext uri="{28A0092B-C50C-407E-A947-70E740481C1C}">
                <a14:useLocalDpi xmlns:a14="http://schemas.microsoft.com/office/drawing/2010/main"/>
              </a:ext>
            </a:extLst>
          </a:blip>
          <a:stretch/>
        </p:blipFill>
        <p:spPr>
          <a:xfrm>
            <a:off x="52130" y="3994476"/>
            <a:ext cx="4499992" cy="27176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35151" y="5534561"/>
            <a:ext cx="3834079" cy="1323439"/>
          </a:xfrm>
          <a:prstGeom prst="rect">
            <a:avLst/>
          </a:prstGeom>
          <a:noFill/>
        </p:spPr>
        <p:txBody>
          <a:bodyPr wrap="square" rtlCol="0">
            <a:spAutoFit/>
          </a:bodyPr>
          <a:lstStyle/>
          <a:p>
            <a:pPr algn="ctr"/>
            <a:r>
              <a:rPr lang="uk-UA" sz="2000" b="1" dirty="0">
                <a:solidFill>
                  <a:schemeClr val="accent2">
                    <a:lumMod val="50000"/>
                  </a:schemeClr>
                </a:solidFill>
                <a:latin typeface="Times New Roman" pitchFamily="18" charset="0"/>
                <a:cs typeface="Times New Roman" pitchFamily="18" charset="0"/>
              </a:rPr>
              <a:t>наказів по ліцею – 349;</a:t>
            </a:r>
          </a:p>
          <a:p>
            <a:pPr algn="ctr"/>
            <a:r>
              <a:rPr lang="uk-UA" sz="2000" b="1" dirty="0">
                <a:solidFill>
                  <a:schemeClr val="accent2">
                    <a:lumMod val="50000"/>
                  </a:schemeClr>
                </a:solidFill>
                <a:latin typeface="Times New Roman" pitchFamily="18" charset="0"/>
                <a:cs typeface="Times New Roman" pitchFamily="18" charset="0"/>
              </a:rPr>
              <a:t> документація:</a:t>
            </a:r>
            <a:endParaRPr lang="uk-UA" sz="2000" dirty="0">
              <a:solidFill>
                <a:schemeClr val="accent2">
                  <a:lumMod val="50000"/>
                </a:schemeClr>
              </a:solidFill>
              <a:latin typeface="Times New Roman" pitchFamily="18" charset="0"/>
              <a:cs typeface="Times New Roman" pitchFamily="18" charset="0"/>
            </a:endParaRPr>
          </a:p>
          <a:p>
            <a:pPr algn="ctr"/>
            <a:r>
              <a:rPr lang="uk-UA" sz="2000" b="1" dirty="0">
                <a:solidFill>
                  <a:schemeClr val="accent2">
                    <a:lumMod val="50000"/>
                  </a:schemeClr>
                </a:solidFill>
                <a:latin typeface="Times New Roman" pitchFamily="18" charset="0"/>
                <a:cs typeface="Times New Roman" pitchFamily="18" charset="0"/>
              </a:rPr>
              <a:t>вихідна – 348, </a:t>
            </a:r>
          </a:p>
          <a:p>
            <a:pPr algn="ctr"/>
            <a:r>
              <a:rPr lang="uk-UA" sz="2000" b="1" dirty="0">
                <a:solidFill>
                  <a:schemeClr val="accent2">
                    <a:lumMod val="50000"/>
                  </a:schemeClr>
                </a:solidFill>
                <a:latin typeface="Times New Roman" pitchFamily="18" charset="0"/>
                <a:cs typeface="Times New Roman" pitchFamily="18" charset="0"/>
              </a:rPr>
              <a:t>вхідна – 381 </a:t>
            </a:r>
            <a:endParaRPr lang="uk-UA" sz="2000"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7796396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215544" y="980728"/>
            <a:ext cx="3816368" cy="14802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uk-UA" sz="2000" b="1" spc="-1" dirty="0">
                <a:solidFill>
                  <a:srgbClr val="572314"/>
                </a:solidFill>
                <a:uFill>
                  <a:solidFill>
                    <a:srgbClr val="FFFFFF"/>
                  </a:solidFill>
                </a:uFill>
                <a:latin typeface="Times New Roman"/>
              </a:rPr>
              <a:t>Система ціннісних орієнтацій ліцеїстів в умовах профільної середньої освіти </a:t>
            </a:r>
          </a:p>
          <a:p>
            <a:pPr algn="ctr"/>
            <a:r>
              <a:rPr lang="uk-UA" b="1" spc="-1" dirty="0">
                <a:solidFill>
                  <a:srgbClr val="572314"/>
                </a:solidFill>
                <a:uFill>
                  <a:solidFill>
                    <a:srgbClr val="FFFFFF"/>
                  </a:solidFill>
                </a:uFill>
                <a:latin typeface="Times New Roman"/>
              </a:rPr>
              <a:t>(24.12.2020)</a:t>
            </a:r>
            <a:endParaRPr lang="uk-UA" spc="-1" dirty="0">
              <a:solidFill>
                <a:srgbClr val="000000"/>
              </a:solidFill>
              <a:uFill>
                <a:solidFill>
                  <a:srgbClr val="FFFFFF"/>
                </a:solidFill>
              </a:uFill>
            </a:endParaRPr>
          </a:p>
        </p:txBody>
      </p:sp>
      <p:sp>
        <p:nvSpPr>
          <p:cNvPr id="2" name="Прямокутник 1"/>
          <p:cNvSpPr/>
          <p:nvPr/>
        </p:nvSpPr>
        <p:spPr>
          <a:xfrm>
            <a:off x="755576" y="51078"/>
            <a:ext cx="4633513" cy="400110"/>
          </a:xfrm>
          <a:prstGeom prst="rect">
            <a:avLst/>
          </a:prstGeom>
        </p:spPr>
        <p:txBody>
          <a:bodyPr wrap="none">
            <a:spAutoFit/>
          </a:bodyPr>
          <a:lstStyle/>
          <a:p>
            <a:r>
              <a:rPr lang="ru-RU" sz="2000" b="1" spc="-1" dirty="0">
                <a:solidFill>
                  <a:srgbClr val="4B2103"/>
                </a:solidFill>
                <a:uFill>
                  <a:solidFill>
                    <a:srgbClr val="FFFFFF"/>
                  </a:solidFill>
                </a:uFill>
                <a:latin typeface="Times New Roman"/>
              </a:rPr>
              <a:t>ЗАСІДАННЯ ПЕДАГОГІЧНОЇ РАДИ </a:t>
            </a:r>
            <a:endParaRPr lang="uk-UA" sz="2000" dirty="0"/>
          </a:p>
        </p:txBody>
      </p:sp>
      <p:sp>
        <p:nvSpPr>
          <p:cNvPr id="5" name="CustomShape 1"/>
          <p:cNvSpPr/>
          <p:nvPr/>
        </p:nvSpPr>
        <p:spPr>
          <a:xfrm>
            <a:off x="3906679" y="3717032"/>
            <a:ext cx="2331743" cy="14802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uk-UA" sz="2000" b="1" spc="-1" dirty="0">
                <a:solidFill>
                  <a:srgbClr val="572314"/>
                </a:solidFill>
                <a:uFill>
                  <a:solidFill>
                    <a:srgbClr val="FFFFFF"/>
                  </a:solidFill>
                </a:uFill>
                <a:latin typeface="Times New Roman"/>
              </a:rPr>
              <a:t>Технології педагогіки життєтворчості в освітньому просторі ліцею</a:t>
            </a:r>
          </a:p>
          <a:p>
            <a:pPr algn="ctr"/>
            <a:r>
              <a:rPr lang="uk-UA" b="1" spc="-1" dirty="0">
                <a:solidFill>
                  <a:srgbClr val="572314"/>
                </a:solidFill>
                <a:uFill>
                  <a:solidFill>
                    <a:srgbClr val="FFFFFF"/>
                  </a:solidFill>
                </a:uFill>
                <a:latin typeface="Times New Roman"/>
              </a:rPr>
              <a:t>(29.04.2021)</a:t>
            </a:r>
            <a:endParaRPr lang="uk-UA" spc="-1" dirty="0">
              <a:solidFill>
                <a:srgbClr val="000000"/>
              </a:solidFill>
              <a:uFill>
                <a:solidFill>
                  <a:srgbClr val="FFFFFF"/>
                </a:solidFill>
              </a:uFill>
            </a:endParaRPr>
          </a:p>
        </p:txBody>
      </p:sp>
      <p:pic>
        <p:nvPicPr>
          <p:cNvPr id="5122" name="Picture 2" descr="C:\Users\Сліпак\Downloads\зображення_viber_2021-06-03_10-12-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00192" y="3083292"/>
            <a:ext cx="2807226" cy="374296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Сліпак\Downloads\пр.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2348880"/>
            <a:ext cx="3276336" cy="43684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Сліпак\Downloads\пр.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0914" y="429065"/>
            <a:ext cx="4536504" cy="258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23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1115616" y="116632"/>
            <a:ext cx="7920880" cy="11247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000" b="1" i="1" spc="-1" dirty="0" err="1">
                <a:solidFill>
                  <a:srgbClr val="4B2103"/>
                </a:solidFill>
                <a:uFill>
                  <a:solidFill>
                    <a:srgbClr val="FFFFFF"/>
                  </a:solidFill>
                </a:uFill>
                <a:latin typeface="Times New Roman"/>
              </a:rPr>
              <a:t>Круглий</a:t>
            </a:r>
            <a:r>
              <a:rPr lang="ru-RU" sz="2000" b="1" i="1" spc="-1" dirty="0">
                <a:solidFill>
                  <a:srgbClr val="4B2103"/>
                </a:solidFill>
                <a:uFill>
                  <a:solidFill>
                    <a:srgbClr val="FFFFFF"/>
                  </a:solidFill>
                </a:uFill>
                <a:latin typeface="Times New Roman"/>
              </a:rPr>
              <a:t> </a:t>
            </a:r>
            <a:r>
              <a:rPr lang="ru-RU" sz="2000" b="1" i="1" spc="-1" dirty="0" err="1">
                <a:solidFill>
                  <a:srgbClr val="4B2103"/>
                </a:solidFill>
                <a:uFill>
                  <a:solidFill>
                    <a:srgbClr val="FFFFFF"/>
                  </a:solidFill>
                </a:uFill>
                <a:latin typeface="Times New Roman"/>
              </a:rPr>
              <a:t>стіл</a:t>
            </a:r>
            <a:r>
              <a:rPr lang="ru-RU" sz="2000" b="1" i="1" spc="-1" dirty="0">
                <a:solidFill>
                  <a:srgbClr val="4B2103"/>
                </a:solidFill>
                <a:uFill>
                  <a:solidFill>
                    <a:srgbClr val="FFFFFF"/>
                  </a:solidFill>
                </a:uFill>
                <a:latin typeface="Times New Roman"/>
              </a:rPr>
              <a:t> </a:t>
            </a:r>
            <a:r>
              <a:rPr lang="ru-RU" sz="2000" b="1" spc="-1" dirty="0">
                <a:solidFill>
                  <a:srgbClr val="4B2103"/>
                </a:solidFill>
                <a:uFill>
                  <a:solidFill>
                    <a:srgbClr val="FFFFFF"/>
                  </a:solidFill>
                </a:uFill>
                <a:latin typeface="Times New Roman"/>
              </a:rPr>
              <a:t>«</a:t>
            </a:r>
            <a:r>
              <a:rPr lang="ru-RU" sz="2000" b="1" spc="-1" dirty="0" err="1">
                <a:solidFill>
                  <a:srgbClr val="4B2103"/>
                </a:solidFill>
                <a:uFill>
                  <a:solidFill>
                    <a:srgbClr val="FFFFFF"/>
                  </a:solidFill>
                </a:uFill>
                <a:latin typeface="Times New Roman"/>
              </a:rPr>
              <a:t>Збереження</a:t>
            </a:r>
            <a:r>
              <a:rPr lang="ru-RU" sz="2000" b="1" spc="-1" dirty="0">
                <a:solidFill>
                  <a:srgbClr val="4B2103"/>
                </a:solidFill>
                <a:uFill>
                  <a:solidFill>
                    <a:srgbClr val="FFFFFF"/>
                  </a:solidFill>
                </a:uFill>
                <a:latin typeface="Times New Roman"/>
              </a:rPr>
              <a:t> духовного, морального та </a:t>
            </a:r>
            <a:r>
              <a:rPr lang="ru-RU" sz="2000" b="1" spc="-1" dirty="0" err="1">
                <a:solidFill>
                  <a:srgbClr val="4B2103"/>
                </a:solidFill>
                <a:uFill>
                  <a:solidFill>
                    <a:srgbClr val="FFFFFF"/>
                  </a:solidFill>
                </a:uFill>
                <a:latin typeface="Times New Roman"/>
              </a:rPr>
              <a:t>фізичного</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здоров’я</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учасників</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освітнього</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процесу</a:t>
            </a:r>
            <a:r>
              <a:rPr lang="ru-RU" sz="2000" b="1" spc="-1" dirty="0">
                <a:solidFill>
                  <a:srgbClr val="4B2103"/>
                </a:solidFill>
                <a:uFill>
                  <a:solidFill>
                    <a:srgbClr val="FFFFFF"/>
                  </a:solidFill>
                </a:uFill>
                <a:latin typeface="Times New Roman"/>
              </a:rPr>
              <a:t> як </a:t>
            </a:r>
            <a:r>
              <a:rPr lang="ru-RU" sz="2000" b="1" spc="-1" dirty="0" err="1">
                <a:solidFill>
                  <a:srgbClr val="4B2103"/>
                </a:solidFill>
                <a:uFill>
                  <a:solidFill>
                    <a:srgbClr val="FFFFFF"/>
                  </a:solidFill>
                </a:uFill>
                <a:latin typeface="Times New Roman"/>
              </a:rPr>
              <a:t>чинник</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соціалізації</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особистості</a:t>
            </a:r>
            <a:r>
              <a:rPr lang="ru-RU" sz="2000" b="1" spc="-1" dirty="0">
                <a:solidFill>
                  <a:srgbClr val="4B2103"/>
                </a:solidFill>
                <a:uFill>
                  <a:solidFill>
                    <a:srgbClr val="FFFFFF"/>
                  </a:solidFill>
                </a:uFill>
                <a:latin typeface="Times New Roman"/>
              </a:rPr>
              <a:t>» </a:t>
            </a:r>
            <a:r>
              <a:rPr lang="ru-RU" sz="1600" b="1" spc="-1" dirty="0">
                <a:solidFill>
                  <a:srgbClr val="4B2103"/>
                </a:solidFill>
                <a:uFill>
                  <a:solidFill>
                    <a:srgbClr val="FFFFFF"/>
                  </a:solidFill>
                </a:uFill>
                <a:latin typeface="Times New Roman"/>
              </a:rPr>
              <a:t>(</a:t>
            </a:r>
            <a:r>
              <a:rPr lang="ru-RU" sz="1600" b="1" spc="-1" dirty="0" err="1">
                <a:solidFill>
                  <a:srgbClr val="4B2103"/>
                </a:solidFill>
                <a:uFill>
                  <a:solidFill>
                    <a:srgbClr val="FFFFFF"/>
                  </a:solidFill>
                </a:uFill>
                <a:latin typeface="Times New Roman"/>
              </a:rPr>
              <a:t>дистанційно</a:t>
            </a:r>
            <a:r>
              <a:rPr lang="ru-RU" sz="1600" b="1" spc="-1" dirty="0">
                <a:solidFill>
                  <a:srgbClr val="4B2103"/>
                </a:solidFill>
                <a:uFill>
                  <a:solidFill>
                    <a:srgbClr val="FFFFFF"/>
                  </a:solidFill>
                </a:uFill>
                <a:latin typeface="Times New Roman"/>
              </a:rPr>
              <a:t>)</a:t>
            </a:r>
          </a:p>
          <a:p>
            <a:pPr algn="ctr"/>
            <a:r>
              <a:rPr lang="ru-RU" sz="1600" b="1" spc="-1" dirty="0">
                <a:solidFill>
                  <a:srgbClr val="4B2103"/>
                </a:solidFill>
                <a:uFill>
                  <a:solidFill>
                    <a:srgbClr val="FFFFFF"/>
                  </a:solidFill>
                </a:uFill>
                <a:latin typeface="Times New Roman"/>
              </a:rPr>
              <a:t>(</a:t>
            </a:r>
            <a:r>
              <a:rPr lang="ru-RU" sz="1600" b="1" spc="-1" dirty="0" err="1">
                <a:solidFill>
                  <a:srgbClr val="4B2103"/>
                </a:solidFill>
                <a:uFill>
                  <a:solidFill>
                    <a:srgbClr val="FFFFFF"/>
                  </a:solidFill>
                </a:uFill>
                <a:latin typeface="Times New Roman"/>
              </a:rPr>
              <a:t>І.Гах</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І.Заплішний</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А.Євтушенко</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О.Єрмоленко</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О.Капленко</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С.Мухінська</a:t>
            </a:r>
            <a:r>
              <a:rPr lang="ru-RU" sz="1600" b="1" spc="-1" dirty="0">
                <a:solidFill>
                  <a:srgbClr val="4B2103"/>
                </a:solidFill>
                <a:uFill>
                  <a:solidFill>
                    <a:srgbClr val="FFFFFF"/>
                  </a:solidFill>
                </a:uFill>
                <a:latin typeface="Times New Roman"/>
              </a:rPr>
              <a:t>)</a:t>
            </a:r>
            <a:endParaRPr lang="ru-RU" sz="1600" spc="-1" dirty="0">
              <a:solidFill>
                <a:srgbClr val="000000"/>
              </a:solidFill>
              <a:uFill>
                <a:solidFill>
                  <a:srgbClr val="FFFFFF"/>
                </a:solidFill>
              </a:uFill>
            </a:endParaRP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246" y="1396343"/>
            <a:ext cx="5986403" cy="325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6173" y="4626723"/>
            <a:ext cx="8703393" cy="211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stomShape 1"/>
          <p:cNvSpPr/>
          <p:nvPr/>
        </p:nvSpPr>
        <p:spPr>
          <a:xfrm>
            <a:off x="5953156" y="2060848"/>
            <a:ext cx="3190843" cy="11247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000" b="1" i="1" spc="-1" dirty="0">
                <a:solidFill>
                  <a:srgbClr val="4B2103"/>
                </a:solidFill>
                <a:uFill>
                  <a:solidFill>
                    <a:srgbClr val="FFFFFF"/>
                  </a:solidFill>
                </a:uFill>
                <a:latin typeface="Times New Roman"/>
              </a:rPr>
              <a:t>Педагогічні </a:t>
            </a:r>
            <a:r>
              <a:rPr lang="ru-RU" sz="2000" b="1" i="1" spc="-1" dirty="0" err="1">
                <a:solidFill>
                  <a:srgbClr val="4B2103"/>
                </a:solidFill>
                <a:uFill>
                  <a:solidFill>
                    <a:srgbClr val="FFFFFF"/>
                  </a:solidFill>
                </a:uFill>
                <a:latin typeface="Times New Roman"/>
              </a:rPr>
              <a:t>читання</a:t>
            </a:r>
            <a:r>
              <a:rPr lang="ru-RU" sz="2000" b="1" i="1" spc="-1" dirty="0">
                <a:solidFill>
                  <a:srgbClr val="4B2103"/>
                </a:solidFill>
                <a:uFill>
                  <a:solidFill>
                    <a:srgbClr val="FFFFFF"/>
                  </a:solidFill>
                </a:uFill>
                <a:latin typeface="Times New Roman"/>
              </a:rPr>
              <a:t> </a:t>
            </a:r>
            <a:r>
              <a:rPr lang="ru-RU" sz="2000" b="1" spc="-1" dirty="0">
                <a:solidFill>
                  <a:srgbClr val="4B2103"/>
                </a:solidFill>
                <a:uFill>
                  <a:solidFill>
                    <a:srgbClr val="FFFFFF"/>
                  </a:solidFill>
                </a:uFill>
                <a:latin typeface="Times New Roman"/>
              </a:rPr>
              <a:t>«</a:t>
            </a:r>
            <a:r>
              <a:rPr lang="ru-RU" sz="2000" b="1" spc="-1" dirty="0" err="1">
                <a:solidFill>
                  <a:srgbClr val="4B2103"/>
                </a:solidFill>
                <a:uFill>
                  <a:solidFill>
                    <a:srgbClr val="FFFFFF"/>
                  </a:solidFill>
                </a:uFill>
                <a:latin typeface="Times New Roman"/>
              </a:rPr>
              <a:t>Сім’я</a:t>
            </a:r>
            <a:r>
              <a:rPr lang="ru-RU" sz="2000" b="1" spc="-1" dirty="0">
                <a:solidFill>
                  <a:srgbClr val="4B2103"/>
                </a:solidFill>
                <a:uFill>
                  <a:solidFill>
                    <a:srgbClr val="FFFFFF"/>
                  </a:solidFill>
                </a:uFill>
                <a:latin typeface="Times New Roman"/>
              </a:rPr>
              <a:t> як </a:t>
            </a:r>
            <a:r>
              <a:rPr lang="ru-RU" sz="2000" b="1" spc="-1" dirty="0" err="1">
                <a:solidFill>
                  <a:srgbClr val="4B2103"/>
                </a:solidFill>
                <a:uFill>
                  <a:solidFill>
                    <a:srgbClr val="FFFFFF"/>
                  </a:solidFill>
                </a:uFill>
                <a:latin typeface="Times New Roman"/>
              </a:rPr>
              <a:t>соціокультурне</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середовище</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виховання</a:t>
            </a:r>
            <a:r>
              <a:rPr lang="ru-RU" sz="2000" b="1" spc="-1" dirty="0">
                <a:solidFill>
                  <a:srgbClr val="4B2103"/>
                </a:solidFill>
                <a:uFill>
                  <a:solidFill>
                    <a:srgbClr val="FFFFFF"/>
                  </a:solidFill>
                </a:uFill>
                <a:latin typeface="Times New Roman"/>
              </a:rPr>
              <a:t> й </a:t>
            </a:r>
            <a:r>
              <a:rPr lang="ru-RU" sz="2000" b="1" spc="-1" dirty="0" err="1">
                <a:solidFill>
                  <a:srgbClr val="4B2103"/>
                </a:solidFill>
                <a:uFill>
                  <a:solidFill>
                    <a:srgbClr val="FFFFFF"/>
                  </a:solidFill>
                </a:uFill>
                <a:latin typeface="Times New Roman"/>
              </a:rPr>
              <a:t>розвитку</a:t>
            </a:r>
            <a:r>
              <a:rPr lang="ru-RU" sz="2000" b="1" spc="-1" dirty="0">
                <a:solidFill>
                  <a:srgbClr val="4B2103"/>
                </a:solidFill>
                <a:uFill>
                  <a:solidFill>
                    <a:srgbClr val="FFFFFF"/>
                  </a:solidFill>
                </a:uFill>
                <a:latin typeface="Times New Roman"/>
              </a:rPr>
              <a:t> </a:t>
            </a:r>
            <a:r>
              <a:rPr lang="ru-RU" sz="2000" b="1" spc="-1" dirty="0" err="1">
                <a:solidFill>
                  <a:srgbClr val="4B2103"/>
                </a:solidFill>
                <a:uFill>
                  <a:solidFill>
                    <a:srgbClr val="FFFFFF"/>
                  </a:solidFill>
                </a:uFill>
                <a:latin typeface="Times New Roman"/>
              </a:rPr>
              <a:t>особистості</a:t>
            </a:r>
            <a:r>
              <a:rPr lang="ru-RU" sz="2000" b="1" spc="-1" dirty="0">
                <a:solidFill>
                  <a:srgbClr val="4B2103"/>
                </a:solidFill>
                <a:uFill>
                  <a:solidFill>
                    <a:srgbClr val="FFFFFF"/>
                  </a:solidFill>
                </a:uFill>
                <a:latin typeface="Times New Roman"/>
              </a:rPr>
              <a:t>» </a:t>
            </a:r>
          </a:p>
          <a:p>
            <a:pPr algn="ctr"/>
            <a:r>
              <a:rPr lang="ru-RU" sz="1600" b="1" spc="-1" dirty="0">
                <a:solidFill>
                  <a:srgbClr val="4B2103"/>
                </a:solidFill>
                <a:uFill>
                  <a:solidFill>
                    <a:srgbClr val="FFFFFF"/>
                  </a:solidFill>
                </a:uFill>
                <a:latin typeface="Times New Roman"/>
              </a:rPr>
              <a:t>(</a:t>
            </a:r>
            <a:r>
              <a:rPr lang="ru-RU" sz="1600" b="1" spc="-1" dirty="0" err="1">
                <a:solidFill>
                  <a:srgbClr val="4B2103"/>
                </a:solidFill>
                <a:uFill>
                  <a:solidFill>
                    <a:srgbClr val="FFFFFF"/>
                  </a:solidFill>
                </a:uFill>
                <a:latin typeface="Times New Roman"/>
              </a:rPr>
              <a:t>дистанційно</a:t>
            </a:r>
            <a:r>
              <a:rPr lang="ru-RU" sz="1600" b="1" spc="-1" dirty="0">
                <a:solidFill>
                  <a:srgbClr val="4B2103"/>
                </a:solidFill>
                <a:uFill>
                  <a:solidFill>
                    <a:srgbClr val="FFFFFF"/>
                  </a:solidFill>
                </a:uFill>
                <a:latin typeface="Times New Roman"/>
              </a:rPr>
              <a:t>)</a:t>
            </a:r>
          </a:p>
          <a:p>
            <a:pPr algn="ctr"/>
            <a:r>
              <a:rPr lang="ru-RU" sz="1600" b="1" spc="-1" dirty="0">
                <a:solidFill>
                  <a:srgbClr val="4B2103"/>
                </a:solidFill>
                <a:uFill>
                  <a:solidFill>
                    <a:srgbClr val="FFFFFF"/>
                  </a:solidFill>
                </a:uFill>
                <a:latin typeface="Times New Roman"/>
              </a:rPr>
              <a:t>(</a:t>
            </a:r>
            <a:r>
              <a:rPr lang="ru-RU" sz="1600" b="1" spc="-1" dirty="0" err="1">
                <a:solidFill>
                  <a:srgbClr val="4B2103"/>
                </a:solidFill>
                <a:uFill>
                  <a:solidFill>
                    <a:srgbClr val="FFFFFF"/>
                  </a:solidFill>
                </a:uFill>
                <a:latin typeface="Times New Roman"/>
              </a:rPr>
              <a:t>І.Гах</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О.Єрмоленко</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С.Карпенко</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С.Мухінська</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М.Палаєва</a:t>
            </a:r>
            <a:r>
              <a:rPr lang="ru-RU" sz="1600" b="1" spc="-1" dirty="0">
                <a:solidFill>
                  <a:srgbClr val="4B2103"/>
                </a:solidFill>
                <a:uFill>
                  <a:solidFill>
                    <a:srgbClr val="FFFFFF"/>
                  </a:solidFill>
                </a:uFill>
                <a:latin typeface="Times New Roman"/>
              </a:rPr>
              <a:t>, </a:t>
            </a:r>
            <a:r>
              <a:rPr lang="ru-RU" sz="1600" b="1" spc="-1" dirty="0" err="1">
                <a:solidFill>
                  <a:srgbClr val="4B2103"/>
                </a:solidFill>
                <a:uFill>
                  <a:solidFill>
                    <a:srgbClr val="FFFFFF"/>
                  </a:solidFill>
                </a:uFill>
                <a:latin typeface="Times New Roman"/>
              </a:rPr>
              <a:t>Т.Шевчук</a:t>
            </a:r>
            <a:r>
              <a:rPr lang="ru-RU" sz="1600" b="1" spc="-1" dirty="0">
                <a:solidFill>
                  <a:srgbClr val="4B2103"/>
                </a:solidFill>
                <a:uFill>
                  <a:solidFill>
                    <a:srgbClr val="FFFFFF"/>
                  </a:solidFill>
                </a:uFill>
                <a:latin typeface="Times New Roman"/>
              </a:rPr>
              <a:t>)</a:t>
            </a:r>
            <a:endParaRPr lang="ru-RU" sz="1600" spc="-1" dirty="0">
              <a:solidFill>
                <a:srgbClr val="000000"/>
              </a:solidFill>
              <a:uFill>
                <a:solidFill>
                  <a:srgbClr val="FFFFFF"/>
                </a:solidFill>
              </a:uFill>
            </a:endParaRPr>
          </a:p>
        </p:txBody>
      </p:sp>
    </p:spTree>
    <p:extLst>
      <p:ext uri="{BB962C8B-B14F-4D97-AF65-F5344CB8AC3E}">
        <p14:creationId xmlns:p14="http://schemas.microsoft.com/office/powerpoint/2010/main" val="10331872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985298" y="164684"/>
            <a:ext cx="4539030" cy="5623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uk-UA" sz="2000" b="1" spc="-1" dirty="0">
                <a:solidFill>
                  <a:srgbClr val="4B2103"/>
                </a:solidFill>
                <a:uFill>
                  <a:solidFill>
                    <a:srgbClr val="FFFFFF"/>
                  </a:solidFill>
                </a:uFill>
                <a:latin typeface="Times New Roman"/>
              </a:rPr>
              <a:t>БЕЗПЕКА ЖИТТЄДІЯЛЬНОСТІ</a:t>
            </a:r>
            <a:endParaRPr lang="uk-UA" sz="1800" b="0" strike="noStrike" spc="-1" dirty="0">
              <a:solidFill>
                <a:srgbClr val="000000"/>
              </a:solidFill>
              <a:uFill>
                <a:solidFill>
                  <a:srgbClr val="FFFFFF"/>
                </a:solidFill>
              </a:uFill>
              <a:latin typeface="Arial"/>
            </a:endParaRPr>
          </a:p>
        </p:txBody>
      </p:sp>
      <p:sp>
        <p:nvSpPr>
          <p:cNvPr id="12" name="CustomShape 1"/>
          <p:cNvSpPr/>
          <p:nvPr/>
        </p:nvSpPr>
        <p:spPr>
          <a:xfrm>
            <a:off x="973117" y="5540262"/>
            <a:ext cx="4283968" cy="11538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uk-UA" b="1" spc="-1" dirty="0">
                <a:solidFill>
                  <a:srgbClr val="4B2103"/>
                </a:solidFill>
                <a:uFill>
                  <a:solidFill>
                    <a:srgbClr val="FFFFFF"/>
                  </a:solidFill>
                </a:uFill>
                <a:latin typeface="Times New Roman"/>
              </a:rPr>
              <a:t>Відпрацювання практичних навичок застосування </a:t>
            </a:r>
            <a:r>
              <a:rPr lang="ru-RU" b="1" spc="-1" dirty="0" err="1">
                <a:solidFill>
                  <a:srgbClr val="4B2103"/>
                </a:solidFill>
                <a:uFill>
                  <a:solidFill>
                    <a:srgbClr val="FFFFFF"/>
                  </a:solidFill>
                </a:uFill>
                <a:latin typeface="Times New Roman"/>
              </a:rPr>
              <a:t>вогнегасників</a:t>
            </a:r>
            <a:endParaRPr lang="ru-RU" b="1" spc="-1" dirty="0">
              <a:solidFill>
                <a:srgbClr val="4B2103"/>
              </a:solidFill>
              <a:uFill>
                <a:solidFill>
                  <a:srgbClr val="FFFFFF"/>
                </a:solidFill>
              </a:uFill>
              <a:latin typeface="Times New Roman"/>
            </a:endParaRPr>
          </a:p>
          <a:p>
            <a:pPr algn="ctr">
              <a:lnSpc>
                <a:spcPct val="100000"/>
              </a:lnSpc>
            </a:pPr>
            <a:r>
              <a:rPr lang="ru-RU" spc="-1" dirty="0">
                <a:solidFill>
                  <a:srgbClr val="4B2103"/>
                </a:solidFill>
                <a:uFill>
                  <a:solidFill>
                    <a:srgbClr val="FFFFFF"/>
                  </a:solidFill>
                </a:uFill>
                <a:latin typeface="Times New Roman"/>
              </a:rPr>
              <a:t>(</a:t>
            </a:r>
            <a:r>
              <a:rPr lang="ru-RU" spc="-1" dirty="0" err="1">
                <a:solidFill>
                  <a:srgbClr val="4B2103"/>
                </a:solidFill>
                <a:uFill>
                  <a:solidFill>
                    <a:srgbClr val="FFFFFF"/>
                  </a:solidFill>
                </a:uFill>
                <a:latin typeface="Times New Roman"/>
              </a:rPr>
              <a:t>січень</a:t>
            </a:r>
            <a:r>
              <a:rPr lang="ru-RU" spc="-1" dirty="0">
                <a:solidFill>
                  <a:srgbClr val="4B2103"/>
                </a:solidFill>
                <a:uFill>
                  <a:solidFill>
                    <a:srgbClr val="FFFFFF"/>
                  </a:solidFill>
                </a:uFill>
                <a:latin typeface="Times New Roman"/>
              </a:rPr>
              <a:t>,  2021) </a:t>
            </a:r>
            <a:r>
              <a:rPr lang="ru-RU" b="1" strike="noStrike" spc="-1" dirty="0" err="1">
                <a:solidFill>
                  <a:srgbClr val="4B2103"/>
                </a:solidFill>
                <a:uFill>
                  <a:solidFill>
                    <a:srgbClr val="FFFFFF"/>
                  </a:solidFill>
                </a:uFill>
                <a:latin typeface="Times New Roman"/>
              </a:rPr>
              <a:t>Вантух</a:t>
            </a:r>
            <a:r>
              <a:rPr lang="ru-RU" b="1" strike="noStrike" spc="-1" dirty="0">
                <a:solidFill>
                  <a:srgbClr val="4B2103"/>
                </a:solidFill>
                <a:uFill>
                  <a:solidFill>
                    <a:srgbClr val="FFFFFF"/>
                  </a:solidFill>
                </a:uFill>
                <a:latin typeface="Times New Roman"/>
              </a:rPr>
              <a:t> Т.</a:t>
            </a:r>
            <a:endParaRPr lang="ru-RU" b="0" strike="noStrike" spc="-1" dirty="0">
              <a:solidFill>
                <a:srgbClr val="000000"/>
              </a:solidFill>
              <a:uFill>
                <a:solidFill>
                  <a:srgbClr val="FFFFFF"/>
                </a:solidFill>
              </a:uFill>
              <a:latin typeface="Arial"/>
            </a:endParaRPr>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3113" y="749896"/>
            <a:ext cx="3886915" cy="517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79" y="1237918"/>
            <a:ext cx="5145710" cy="385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9504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115616" y="260648"/>
            <a:ext cx="7811640" cy="8640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000" b="1" spc="-1" dirty="0">
                <a:solidFill>
                  <a:srgbClr val="4B2103"/>
                </a:solidFill>
                <a:uFill>
                  <a:solidFill>
                    <a:srgbClr val="FFFFFF"/>
                  </a:solidFill>
                </a:uFill>
                <a:latin typeface="Times New Roman"/>
              </a:rPr>
              <a:t>АТЕСТАЦІЯ ТА ПІДВИЩЕННЯ КВАЛІФІКАЦІЇ </a:t>
            </a:r>
          </a:p>
          <a:p>
            <a:pPr algn="ctr"/>
            <a:r>
              <a:rPr lang="ru-RU" sz="2000" b="1" spc="-1" dirty="0">
                <a:solidFill>
                  <a:srgbClr val="4B2103"/>
                </a:solidFill>
                <a:uFill>
                  <a:solidFill>
                    <a:srgbClr val="FFFFFF"/>
                  </a:solidFill>
                </a:uFill>
                <a:latin typeface="Times New Roman"/>
              </a:rPr>
              <a:t>ПЕДАГОГІВ ЛІЦЕЮ</a:t>
            </a:r>
            <a:endParaRPr lang="ru-RU" spc="-1" dirty="0">
              <a:solidFill>
                <a:srgbClr val="000000"/>
              </a:solidFill>
              <a:uFill>
                <a:solidFill>
                  <a:srgbClr val="FFFFFF"/>
                </a:solidFill>
              </a:uFill>
            </a:endParaRPr>
          </a:p>
        </p:txBody>
      </p:sp>
      <p:sp>
        <p:nvSpPr>
          <p:cNvPr id="2" name="Прямокутник 1"/>
          <p:cNvSpPr/>
          <p:nvPr/>
        </p:nvSpPr>
        <p:spPr>
          <a:xfrm>
            <a:off x="1201653" y="1096204"/>
            <a:ext cx="7416824" cy="984885"/>
          </a:xfrm>
          <a:prstGeom prst="rect">
            <a:avLst/>
          </a:prstGeom>
        </p:spPr>
        <p:txBody>
          <a:bodyPr wrap="square" numCol="1">
            <a:spAutoFit/>
          </a:bodyPr>
          <a:lstStyle/>
          <a:p>
            <a:r>
              <a:rPr lang="uk-UA" b="1" dirty="0">
                <a:solidFill>
                  <a:srgbClr val="EEECE1">
                    <a:lumMod val="25000"/>
                  </a:srgbClr>
                </a:solidFill>
                <a:latin typeface="Times New Roman" pitchFamily="18" charset="0"/>
                <a:cs typeface="Times New Roman" pitchFamily="18" charset="0"/>
              </a:rPr>
              <a:t>ЧЕРГОВА АТЕСТАЦІЯ </a:t>
            </a:r>
          </a:p>
          <a:p>
            <a:r>
              <a:rPr lang="uk-UA" sz="2000" dirty="0">
                <a:solidFill>
                  <a:prstClr val="black"/>
                </a:solidFill>
                <a:latin typeface="Times New Roman"/>
                <a:ea typeface="Times New Roman"/>
              </a:rPr>
              <a:t>І. </a:t>
            </a:r>
            <a:r>
              <a:rPr lang="uk-UA" sz="2000" dirty="0" err="1">
                <a:solidFill>
                  <a:prstClr val="black"/>
                </a:solidFill>
                <a:latin typeface="Times New Roman"/>
                <a:ea typeface="Times New Roman"/>
              </a:rPr>
              <a:t>Гах</a:t>
            </a:r>
            <a:r>
              <a:rPr lang="uk-UA" sz="2000" dirty="0">
                <a:solidFill>
                  <a:prstClr val="black"/>
                </a:solidFill>
                <a:latin typeface="Times New Roman"/>
                <a:ea typeface="Times New Roman"/>
              </a:rPr>
              <a:t>,                    О. Єрмоленко,     С. </a:t>
            </a:r>
            <a:r>
              <a:rPr lang="uk-UA" sz="2000" dirty="0" err="1">
                <a:solidFill>
                  <a:prstClr val="black"/>
                </a:solidFill>
                <a:latin typeface="Times New Roman"/>
                <a:ea typeface="Times New Roman"/>
              </a:rPr>
              <a:t>Мухінська</a:t>
            </a:r>
            <a:endParaRPr lang="uk-UA" sz="2000" b="1" dirty="0">
              <a:solidFill>
                <a:srgbClr val="EEECE1">
                  <a:lumMod val="25000"/>
                </a:srgbClr>
              </a:solidFill>
              <a:latin typeface="Times New Roman" pitchFamily="18" charset="0"/>
              <a:cs typeface="Times New Roman" pitchFamily="18" charset="0"/>
            </a:endParaRPr>
          </a:p>
          <a:p>
            <a:r>
              <a:rPr lang="uk-UA" sz="2000" dirty="0">
                <a:solidFill>
                  <a:prstClr val="black"/>
                </a:solidFill>
                <a:latin typeface="Times New Roman"/>
                <a:ea typeface="Times New Roman"/>
              </a:rPr>
              <a:t>І. </a:t>
            </a:r>
            <a:r>
              <a:rPr lang="uk-UA" sz="2000" dirty="0" err="1">
                <a:solidFill>
                  <a:prstClr val="black"/>
                </a:solidFill>
                <a:latin typeface="Times New Roman"/>
                <a:ea typeface="Times New Roman"/>
              </a:rPr>
              <a:t>Заплішний</a:t>
            </a:r>
            <a:r>
              <a:rPr lang="uk-UA" sz="2000" dirty="0">
                <a:solidFill>
                  <a:prstClr val="black"/>
                </a:solidFill>
                <a:latin typeface="Times New Roman"/>
                <a:ea typeface="Times New Roman"/>
              </a:rPr>
              <a:t>,        О. </a:t>
            </a:r>
            <a:r>
              <a:rPr lang="uk-UA" sz="2000" dirty="0" err="1">
                <a:solidFill>
                  <a:prstClr val="black"/>
                </a:solidFill>
                <a:latin typeface="Times New Roman"/>
                <a:ea typeface="Times New Roman"/>
              </a:rPr>
              <a:t>Капленко</a:t>
            </a:r>
            <a:r>
              <a:rPr lang="uk-UA" sz="2000" dirty="0">
                <a:solidFill>
                  <a:prstClr val="black"/>
                </a:solidFill>
                <a:latin typeface="Times New Roman"/>
                <a:ea typeface="Times New Roman"/>
              </a:rPr>
              <a:t>, </a:t>
            </a: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5135" y="2866592"/>
            <a:ext cx="8498865" cy="396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кутник 2"/>
          <p:cNvSpPr/>
          <p:nvPr/>
        </p:nvSpPr>
        <p:spPr>
          <a:xfrm>
            <a:off x="1201653" y="2253416"/>
            <a:ext cx="7725603" cy="923330"/>
          </a:xfrm>
          <a:prstGeom prst="rect">
            <a:avLst/>
          </a:prstGeom>
        </p:spPr>
        <p:txBody>
          <a:bodyPr wrap="square">
            <a:spAutoFit/>
          </a:bodyPr>
          <a:lstStyle/>
          <a:p>
            <a:pPr algn="ctr"/>
            <a:r>
              <a:rPr lang="uk-UA" b="1" dirty="0">
                <a:solidFill>
                  <a:srgbClr val="EEECE1">
                    <a:lumMod val="25000"/>
                  </a:srgbClr>
                </a:solidFill>
                <a:latin typeface="Times New Roman" pitchFamily="18" charset="0"/>
                <a:cs typeface="Times New Roman" pitchFamily="18" charset="0"/>
              </a:rPr>
              <a:t>ПІДВИЩЕННЯ КВАЛІФІКАЦІЇ ПРОЙШЛИ ВСІ ПЕДАГОГИ ВІДПОВІДНО ДО ЗАТВЕРДЖЕНОГО ПЛАНУ</a:t>
            </a:r>
          </a:p>
          <a:p>
            <a:r>
              <a:rPr lang="uk-UA" dirty="0">
                <a:solidFill>
                  <a:srgbClr val="EEECE1">
                    <a:lumMod val="25000"/>
                  </a:srgbClr>
                </a:solidFill>
                <a:latin typeface="Times New Roman" pitchFamily="18" charset="0"/>
                <a:cs typeface="Times New Roman" pitchFamily="18" charset="0"/>
              </a:rPr>
              <a:t> </a:t>
            </a:r>
          </a:p>
        </p:txBody>
      </p:sp>
    </p:spTree>
    <p:extLst>
      <p:ext uri="{BB962C8B-B14F-4D97-AF65-F5344CB8AC3E}">
        <p14:creationId xmlns:p14="http://schemas.microsoft.com/office/powerpoint/2010/main" val="13091085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0" y="486590"/>
            <a:ext cx="3028593" cy="25293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000" b="1" spc="-1" dirty="0">
                <a:solidFill>
                  <a:srgbClr val="4B2103"/>
                </a:solidFill>
                <a:uFill>
                  <a:solidFill>
                    <a:srgbClr val="FFFFFF"/>
                  </a:solidFill>
                </a:uFill>
                <a:latin typeface="Times New Roman"/>
              </a:rPr>
              <a:t>СПІВПРАЦЯ ІЗ НАПН УКРАЇНИ</a:t>
            </a:r>
            <a:endParaRPr lang="ru-RU" spc="-1" dirty="0">
              <a:solidFill>
                <a:srgbClr val="000000"/>
              </a:solidFill>
              <a:uFill>
                <a:solidFill>
                  <a:srgbClr val="FFFFFF"/>
                </a:solidFill>
              </a:uFill>
            </a:endParaRPr>
          </a:p>
          <a:p>
            <a:pPr algn="ctr"/>
            <a:r>
              <a:rPr lang="ru-RU" sz="2000" spc="-1" dirty="0">
                <a:solidFill>
                  <a:srgbClr val="4B2103"/>
                </a:solidFill>
                <a:uFill>
                  <a:solidFill>
                    <a:srgbClr val="FFFFFF"/>
                  </a:solidFill>
                </a:uFill>
                <a:latin typeface="Times New Roman"/>
              </a:rPr>
              <a:t>Участь </a:t>
            </a:r>
            <a:r>
              <a:rPr lang="ru-RU" sz="2000" spc="-1" dirty="0" err="1">
                <a:solidFill>
                  <a:srgbClr val="4B2103"/>
                </a:solidFill>
                <a:uFill>
                  <a:solidFill>
                    <a:srgbClr val="FFFFFF"/>
                  </a:solidFill>
                </a:uFill>
                <a:latin typeface="Times New Roman"/>
              </a:rPr>
              <a:t>роботі</a:t>
            </a:r>
            <a:r>
              <a:rPr lang="ru-RU" sz="2000" spc="-1" dirty="0">
                <a:solidFill>
                  <a:srgbClr val="4B2103"/>
                </a:solidFill>
                <a:uFill>
                  <a:solidFill>
                    <a:srgbClr val="FFFFFF"/>
                  </a:solidFill>
                </a:uFill>
                <a:latin typeface="Times New Roman"/>
              </a:rPr>
              <a:t> у </a:t>
            </a:r>
            <a:r>
              <a:rPr lang="ru-RU" sz="2000" spc="-1" dirty="0" err="1">
                <a:solidFill>
                  <a:srgbClr val="4B2103"/>
                </a:solidFill>
                <a:uFill>
                  <a:solidFill>
                    <a:srgbClr val="FFFFFF"/>
                  </a:solidFill>
                </a:uFill>
                <a:latin typeface="Times New Roman"/>
              </a:rPr>
              <a:t>загальноукраїнського</a:t>
            </a:r>
            <a:r>
              <a:rPr lang="ru-RU" sz="2000" spc="-1" dirty="0">
                <a:solidFill>
                  <a:srgbClr val="4B2103"/>
                </a:solidFill>
                <a:uFill>
                  <a:solidFill>
                    <a:srgbClr val="FFFFFF"/>
                  </a:solidFill>
                </a:uFill>
                <a:latin typeface="Times New Roman"/>
              </a:rPr>
              <a:t> круглого </a:t>
            </a:r>
            <a:r>
              <a:rPr lang="ru-RU" sz="2000" spc="-1" dirty="0" err="1">
                <a:solidFill>
                  <a:srgbClr val="4B2103"/>
                </a:solidFill>
                <a:uFill>
                  <a:solidFill>
                    <a:srgbClr val="FFFFFF"/>
                  </a:solidFill>
                </a:uFill>
                <a:latin typeface="Times New Roman"/>
              </a:rPr>
              <a:t>стілу</a:t>
            </a:r>
            <a:r>
              <a:rPr lang="ru-RU" sz="2000" spc="-1" dirty="0">
                <a:solidFill>
                  <a:srgbClr val="4B2103"/>
                </a:solidFill>
                <a:uFill>
                  <a:solidFill>
                    <a:srgbClr val="FFFFFF"/>
                  </a:solidFill>
                </a:uFill>
                <a:latin typeface="Times New Roman"/>
              </a:rPr>
              <a:t> «Реформа — Шлях до </a:t>
            </a:r>
            <a:r>
              <a:rPr lang="ru-RU" sz="2000" spc="-1" dirty="0" err="1">
                <a:solidFill>
                  <a:srgbClr val="4B2103"/>
                </a:solidFill>
                <a:uFill>
                  <a:solidFill>
                    <a:srgbClr val="FFFFFF"/>
                  </a:solidFill>
                </a:uFill>
                <a:latin typeface="Times New Roman"/>
              </a:rPr>
              <a:t>школи</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моєї</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мрії</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організованого</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Інститутом</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соціальної</a:t>
            </a:r>
            <a:r>
              <a:rPr lang="ru-RU" sz="2000" spc="-1" dirty="0">
                <a:solidFill>
                  <a:srgbClr val="4B2103"/>
                </a:solidFill>
                <a:uFill>
                  <a:solidFill>
                    <a:srgbClr val="FFFFFF"/>
                  </a:solidFill>
                </a:uFill>
                <a:latin typeface="Times New Roman"/>
              </a:rPr>
              <a:t> та </a:t>
            </a:r>
            <a:r>
              <a:rPr lang="ru-RU" sz="2000" spc="-1" dirty="0" err="1">
                <a:solidFill>
                  <a:srgbClr val="4B2103"/>
                </a:solidFill>
                <a:uFill>
                  <a:solidFill>
                    <a:srgbClr val="FFFFFF"/>
                  </a:solidFill>
                </a:uFill>
                <a:latin typeface="Times New Roman"/>
              </a:rPr>
              <a:t>політичної</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психології</a:t>
            </a:r>
            <a:r>
              <a:rPr lang="ru-RU" sz="2000" spc="-1" dirty="0">
                <a:solidFill>
                  <a:srgbClr val="4B2103"/>
                </a:solidFill>
                <a:uFill>
                  <a:solidFill>
                    <a:srgbClr val="FFFFFF"/>
                  </a:solidFill>
                </a:uFill>
                <a:latin typeface="Times New Roman"/>
              </a:rPr>
              <a:t> НАПН </a:t>
            </a:r>
            <a:r>
              <a:rPr lang="ru-RU" sz="2000" spc="-1" dirty="0" err="1">
                <a:solidFill>
                  <a:srgbClr val="4B2103"/>
                </a:solidFill>
                <a:uFill>
                  <a:solidFill>
                    <a:srgbClr val="FFFFFF"/>
                  </a:solidFill>
                </a:uFill>
                <a:latin typeface="Times New Roman"/>
              </a:rPr>
              <a:t>України</a:t>
            </a:r>
            <a:endParaRPr lang="ru-RU" spc="-1" dirty="0">
              <a:solidFill>
                <a:srgbClr val="000000"/>
              </a:solidFill>
              <a:uFill>
                <a:solidFill>
                  <a:srgbClr val="FFFFFF"/>
                </a:solidFill>
              </a:uFill>
            </a:endParaRP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4846" y="476672"/>
            <a:ext cx="599604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1530" y="3429000"/>
            <a:ext cx="5634127" cy="32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5721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7624" y="1268760"/>
            <a:ext cx="7560840" cy="4431983"/>
          </a:xfrm>
          <a:prstGeom prst="rect">
            <a:avLst/>
          </a:prstGeom>
          <a:noFill/>
        </p:spPr>
        <p:txBody>
          <a:bodyPr wrap="square" rtlCol="0">
            <a:spAutoFit/>
          </a:bodyPr>
          <a:lstStyle/>
          <a:p>
            <a:pPr algn="just"/>
            <a:r>
              <a:rPr lang="uk-UA" sz="2400" dirty="0">
                <a:solidFill>
                  <a:schemeClr val="accent5">
                    <a:lumMod val="50000"/>
                  </a:schemeClr>
                </a:solidFill>
                <a:latin typeface="Times New Roman" pitchFamily="18" charset="0"/>
                <a:cs typeface="Times New Roman" pitchFamily="18" charset="0"/>
              </a:rPr>
              <a:t>Вчителі ліцею були  </a:t>
            </a:r>
            <a:r>
              <a:rPr lang="uk-UA" sz="2400" dirty="0" err="1">
                <a:solidFill>
                  <a:schemeClr val="accent5">
                    <a:lumMod val="50000"/>
                  </a:schemeClr>
                </a:solidFill>
                <a:latin typeface="Times New Roman" pitchFamily="18" charset="0"/>
                <a:cs typeface="Times New Roman" pitchFamily="18" charset="0"/>
              </a:rPr>
              <a:t>тьютерами</a:t>
            </a:r>
            <a:r>
              <a:rPr lang="uk-UA" sz="2400" dirty="0">
                <a:solidFill>
                  <a:schemeClr val="accent5">
                    <a:lumMod val="50000"/>
                  </a:schemeClr>
                </a:solidFill>
                <a:latin typeface="Times New Roman" pitchFamily="18" charset="0"/>
                <a:cs typeface="Times New Roman" pitchFamily="18" charset="0"/>
              </a:rPr>
              <a:t>, адміністраторами, членами журі, різних конкурсів :</a:t>
            </a:r>
          </a:p>
          <a:p>
            <a:pPr algn="just"/>
            <a:r>
              <a:rPr lang="uk-UA" b="1" dirty="0">
                <a:solidFill>
                  <a:schemeClr val="accent3">
                    <a:lumMod val="50000"/>
                  </a:schemeClr>
                </a:solidFill>
                <a:latin typeface="Times New Roman"/>
                <a:ea typeface="Calibri"/>
              </a:rPr>
              <a:t>Н. Бойко </a:t>
            </a:r>
            <a:r>
              <a:rPr lang="uk-UA" dirty="0">
                <a:solidFill>
                  <a:schemeClr val="accent3">
                    <a:lumMod val="50000"/>
                  </a:schemeClr>
                </a:solidFill>
                <a:latin typeface="Times New Roman"/>
                <a:ea typeface="Calibri"/>
              </a:rPr>
              <a:t>– член журі конкурсу-захисту науково-дослідницьких робіт МАН (обласний етап); </a:t>
            </a:r>
            <a:r>
              <a:rPr lang="uk-UA" b="1" dirty="0">
                <a:solidFill>
                  <a:schemeClr val="accent3">
                    <a:lumMod val="50000"/>
                  </a:schemeClr>
                </a:solidFill>
                <a:latin typeface="Times New Roman"/>
                <a:ea typeface="Calibri"/>
              </a:rPr>
              <a:t>Ю. Давиденко </a:t>
            </a:r>
            <a:r>
              <a:rPr lang="uk-UA" dirty="0">
                <a:solidFill>
                  <a:schemeClr val="accent3">
                    <a:lumMod val="50000"/>
                  </a:schemeClr>
                </a:solidFill>
                <a:latin typeface="Times New Roman"/>
                <a:ea typeface="Calibri"/>
              </a:rPr>
              <a:t>– член журі конкурсу-захисту науково-дослідницьких робіт МАНУ (міський етап); </a:t>
            </a:r>
            <a:r>
              <a:rPr lang="uk-UA" i="1" dirty="0">
                <a:solidFill>
                  <a:schemeClr val="accent3">
                    <a:lumMod val="50000"/>
                  </a:schemeClr>
                </a:solidFill>
                <a:latin typeface="Times New Roman"/>
                <a:ea typeface="Calibri"/>
              </a:rPr>
              <a:t>В. Харченко </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тьютор</a:t>
            </a:r>
            <a:r>
              <a:rPr lang="uk-UA" dirty="0">
                <a:solidFill>
                  <a:schemeClr val="accent3">
                    <a:lumMod val="50000"/>
                  </a:schemeClr>
                </a:solidFill>
                <a:latin typeface="Times New Roman"/>
                <a:ea typeface="Calibri"/>
              </a:rPr>
              <a:t> Чернігівської Інтернет школи «Юний програміст», адміністратор </a:t>
            </a:r>
            <a:r>
              <a:rPr lang="uk-UA" dirty="0" err="1">
                <a:solidFill>
                  <a:schemeClr val="accent3">
                    <a:lumMod val="50000"/>
                  </a:schemeClr>
                </a:solidFill>
                <a:latin typeface="Times New Roman"/>
                <a:ea typeface="Calibri"/>
              </a:rPr>
              <a:t>Cisco</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Academy</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Nizhyn</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Regional</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Pedagogical</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Lyceum</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of</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Chernihiv</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Regional</a:t>
            </a:r>
            <a:r>
              <a:rPr lang="uk-UA" dirty="0">
                <a:solidFill>
                  <a:schemeClr val="accent3">
                    <a:lumMod val="50000"/>
                  </a:schemeClr>
                </a:solidFill>
                <a:latin typeface="Times New Roman"/>
                <a:ea typeface="Calibri"/>
              </a:rPr>
              <a:t> (обласний етап); </a:t>
            </a:r>
            <a:r>
              <a:rPr lang="uk-UA" b="1" dirty="0">
                <a:solidFill>
                  <a:schemeClr val="accent3">
                    <a:lumMod val="50000"/>
                  </a:schemeClr>
                </a:solidFill>
                <a:latin typeface="Times New Roman"/>
                <a:ea typeface="Calibri"/>
              </a:rPr>
              <a:t>Л. Павлюк </a:t>
            </a:r>
            <a:r>
              <a:rPr lang="uk-UA" dirty="0">
                <a:solidFill>
                  <a:schemeClr val="accent3">
                    <a:lumMod val="50000"/>
                  </a:schemeClr>
                </a:solidFill>
                <a:latin typeface="Times New Roman"/>
                <a:ea typeface="Calibri"/>
              </a:rPr>
              <a:t>– модератор дискусії вчителів учасників пілотного </a:t>
            </a:r>
            <a:r>
              <a:rPr lang="uk-UA" dirty="0" err="1">
                <a:solidFill>
                  <a:schemeClr val="accent3">
                    <a:lumMod val="50000"/>
                  </a:schemeClr>
                </a:solidFill>
                <a:latin typeface="Times New Roman"/>
                <a:ea typeface="Calibri"/>
              </a:rPr>
              <a:t>проєкту</a:t>
            </a:r>
            <a:r>
              <a:rPr lang="uk-UA" dirty="0">
                <a:solidFill>
                  <a:schemeClr val="accent3">
                    <a:lumMod val="50000"/>
                  </a:schemeClr>
                </a:solidFill>
                <a:latin typeface="Times New Roman"/>
                <a:ea typeface="Calibri"/>
              </a:rPr>
              <a:t> на форумах міжнародної платформи ОТС (</a:t>
            </a:r>
            <a:r>
              <a:rPr lang="uk-UA" dirty="0" err="1">
                <a:solidFill>
                  <a:schemeClr val="accent3">
                    <a:lumMod val="50000"/>
                  </a:schemeClr>
                </a:solidFill>
                <a:latin typeface="Times New Roman"/>
                <a:ea typeface="Calibri"/>
              </a:rPr>
              <a:t>British</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Council</a:t>
            </a:r>
            <a:r>
              <a:rPr lang="uk-UA" dirty="0">
                <a:solidFill>
                  <a:schemeClr val="accent3">
                    <a:lumMod val="50000"/>
                  </a:schemeClr>
                </a:solidFill>
                <a:latin typeface="Times New Roman"/>
                <a:ea typeface="Calibri"/>
              </a:rPr>
              <a:t>) по модулям 3,4,5 на теми «</a:t>
            </a:r>
            <a:r>
              <a:rPr lang="uk-UA" dirty="0" err="1">
                <a:solidFill>
                  <a:schemeClr val="accent3">
                    <a:lumMod val="50000"/>
                  </a:schemeClr>
                </a:solidFill>
                <a:latin typeface="Times New Roman"/>
                <a:ea typeface="Calibri"/>
              </a:rPr>
              <a:t>Lesson</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management</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Assessment</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For</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Learning</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Understanding</a:t>
            </a:r>
            <a:r>
              <a:rPr lang="uk-UA" dirty="0">
                <a:solidFill>
                  <a:schemeClr val="accent3">
                    <a:lumMod val="50000"/>
                  </a:schemeClr>
                </a:solidFill>
                <a:latin typeface="Times New Roman"/>
                <a:ea typeface="Calibri"/>
              </a:rPr>
              <a:t> 21st </a:t>
            </a:r>
            <a:r>
              <a:rPr lang="uk-UA" dirty="0" err="1">
                <a:solidFill>
                  <a:schemeClr val="accent3">
                    <a:lumMod val="50000"/>
                  </a:schemeClr>
                </a:solidFill>
                <a:latin typeface="Times New Roman"/>
                <a:ea typeface="Calibri"/>
              </a:rPr>
              <a:t>Century</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skills</a:t>
            </a:r>
            <a:r>
              <a:rPr lang="uk-UA" dirty="0">
                <a:solidFill>
                  <a:schemeClr val="accent3">
                    <a:lumMod val="50000"/>
                  </a:schemeClr>
                </a:solidFill>
                <a:latin typeface="Times New Roman"/>
                <a:ea typeface="Calibri"/>
              </a:rPr>
              <a:t>», </a:t>
            </a:r>
            <a:r>
              <a:rPr lang="uk-UA" dirty="0" err="1">
                <a:solidFill>
                  <a:schemeClr val="accent3">
                    <a:lumMod val="50000"/>
                  </a:schemeClr>
                </a:solidFill>
                <a:latin typeface="Times New Roman"/>
                <a:ea typeface="Calibri"/>
              </a:rPr>
              <a:t>фасилітатор</a:t>
            </a:r>
            <a:r>
              <a:rPr lang="uk-UA" dirty="0">
                <a:solidFill>
                  <a:schemeClr val="accent3">
                    <a:lumMod val="50000"/>
                  </a:schemeClr>
                </a:solidFill>
                <a:latin typeface="Times New Roman"/>
                <a:ea typeface="Calibri"/>
              </a:rPr>
              <a:t> спільного </a:t>
            </a:r>
            <a:r>
              <a:rPr lang="uk-UA" dirty="0" err="1">
                <a:solidFill>
                  <a:schemeClr val="accent3">
                    <a:lumMod val="50000"/>
                  </a:schemeClr>
                </a:solidFill>
                <a:latin typeface="Times New Roman"/>
                <a:ea typeface="Calibri"/>
              </a:rPr>
              <a:t>проєкту</a:t>
            </a:r>
            <a:r>
              <a:rPr lang="uk-UA" dirty="0">
                <a:solidFill>
                  <a:schemeClr val="accent3">
                    <a:lumMod val="50000"/>
                  </a:schemeClr>
                </a:solidFill>
                <a:latin typeface="Times New Roman"/>
                <a:ea typeface="Calibri"/>
              </a:rPr>
              <a:t> МОНУ та Британської Ради в Україні «Навчання англійської мови у новому контексті – базова середня освіта» відповідно до концепції «Нова українська школа»; </a:t>
            </a:r>
            <a:r>
              <a:rPr lang="uk-UA" b="1" dirty="0">
                <a:solidFill>
                  <a:schemeClr val="accent3">
                    <a:lumMod val="50000"/>
                  </a:schemeClr>
                </a:solidFill>
                <a:latin typeface="Times New Roman"/>
                <a:ea typeface="Calibri"/>
              </a:rPr>
              <a:t>Т.</a:t>
            </a:r>
            <a:r>
              <a:rPr lang="ru-RU" b="1" dirty="0">
                <a:solidFill>
                  <a:schemeClr val="accent3">
                    <a:lumMod val="50000"/>
                  </a:schemeClr>
                </a:solidFill>
                <a:latin typeface="Times New Roman"/>
                <a:ea typeface="Calibri"/>
              </a:rPr>
              <a:t> </a:t>
            </a:r>
            <a:r>
              <a:rPr lang="uk-UA" b="1" dirty="0">
                <a:solidFill>
                  <a:schemeClr val="accent3">
                    <a:lumMod val="50000"/>
                  </a:schemeClr>
                </a:solidFill>
                <a:latin typeface="Times New Roman"/>
                <a:ea typeface="Calibri"/>
              </a:rPr>
              <a:t>Шевчук </a:t>
            </a:r>
            <a:r>
              <a:rPr lang="uk-UA" dirty="0">
                <a:solidFill>
                  <a:schemeClr val="accent3">
                    <a:lumMod val="50000"/>
                  </a:schemeClr>
                </a:solidFill>
                <a:latin typeface="Times New Roman"/>
                <a:ea typeface="Calibri"/>
              </a:rPr>
              <a:t>– член журі ІІ  туру Всеукраїнського конкурсу «Учитель року» у номінації «Директор школи»</a:t>
            </a:r>
            <a:endParaRPr lang="uk-UA" dirty="0">
              <a:solidFill>
                <a:schemeClr val="accent3">
                  <a:lumMod val="50000"/>
                </a:schemeClr>
              </a:solidFill>
              <a:latin typeface="Times New Roman" pitchFamily="18" charset="0"/>
              <a:cs typeface="Times New Roman" pitchFamily="18" charset="0"/>
            </a:endParaRPr>
          </a:p>
        </p:txBody>
      </p:sp>
      <p:sp>
        <p:nvSpPr>
          <p:cNvPr id="3" name="CustomShape 2"/>
          <p:cNvSpPr/>
          <p:nvPr/>
        </p:nvSpPr>
        <p:spPr>
          <a:xfrm>
            <a:off x="107504" y="0"/>
            <a:ext cx="6984776" cy="1095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200" b="1" strike="noStrike" spc="-1" dirty="0">
                <a:solidFill>
                  <a:srgbClr val="4B2103"/>
                </a:solidFill>
                <a:uFill>
                  <a:solidFill>
                    <a:srgbClr val="FFFFFF"/>
                  </a:solidFill>
                </a:uFill>
                <a:latin typeface="Times New Roman"/>
                <a:ea typeface="DejaVu Sans"/>
              </a:rPr>
              <a:t>СПІВПРАЦЯ</a:t>
            </a:r>
            <a:endParaRPr lang="ru-RU" sz="1800" b="0" strike="noStrike" spc="-1" dirty="0">
              <a:solidFill>
                <a:srgbClr val="000000"/>
              </a:solidFill>
              <a:uFill>
                <a:solidFill>
                  <a:srgbClr val="FFFFFF"/>
                </a:solidFill>
              </a:uFill>
              <a:latin typeface="Arial"/>
            </a:endParaRPr>
          </a:p>
          <a:p>
            <a:pPr algn="ctr">
              <a:lnSpc>
                <a:spcPct val="100000"/>
              </a:lnSpc>
            </a:pPr>
            <a:r>
              <a:rPr lang="ru-RU" sz="2200" b="1" strike="noStrike" spc="-1" dirty="0">
                <a:solidFill>
                  <a:srgbClr val="4B2103"/>
                </a:solidFill>
                <a:uFill>
                  <a:solidFill>
                    <a:srgbClr val="FFFFFF"/>
                  </a:solidFill>
                </a:uFill>
                <a:latin typeface="Times New Roman"/>
                <a:ea typeface="DejaVu Sans"/>
              </a:rPr>
              <a:t>З ЧОІППО </a:t>
            </a:r>
            <a:r>
              <a:rPr lang="ru-RU" sz="2200" b="1" strike="noStrike" spc="-1" dirty="0" err="1">
                <a:solidFill>
                  <a:srgbClr val="4B2103"/>
                </a:solidFill>
                <a:uFill>
                  <a:solidFill>
                    <a:srgbClr val="FFFFFF"/>
                  </a:solidFill>
                </a:uFill>
                <a:latin typeface="Times New Roman"/>
                <a:ea typeface="DejaVu Sans"/>
              </a:rPr>
              <a:t>ім</a:t>
            </a:r>
            <a:r>
              <a:rPr lang="ru-RU" sz="2200" b="1" strike="noStrike" spc="-1" dirty="0">
                <a:solidFill>
                  <a:srgbClr val="4B2103"/>
                </a:solidFill>
                <a:uFill>
                  <a:solidFill>
                    <a:srgbClr val="FFFFFF"/>
                  </a:solidFill>
                </a:uFill>
                <a:latin typeface="Times New Roman"/>
                <a:ea typeface="DejaVu Sans"/>
              </a:rPr>
              <a:t>. </a:t>
            </a:r>
            <a:r>
              <a:rPr lang="ru-RU" sz="2200" b="1" strike="noStrike" spc="-1" dirty="0" err="1">
                <a:solidFill>
                  <a:srgbClr val="4B2103"/>
                </a:solidFill>
                <a:uFill>
                  <a:solidFill>
                    <a:srgbClr val="FFFFFF"/>
                  </a:solidFill>
                </a:uFill>
                <a:latin typeface="Times New Roman"/>
                <a:ea typeface="DejaVu Sans"/>
              </a:rPr>
              <a:t>К.Д.Ушинського</a:t>
            </a:r>
            <a:endParaRPr lang="ru-RU"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66257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70949" y="933862"/>
            <a:ext cx="717919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stomShape 2"/>
          <p:cNvSpPr/>
          <p:nvPr/>
        </p:nvSpPr>
        <p:spPr>
          <a:xfrm>
            <a:off x="1370524" y="5517232"/>
            <a:ext cx="7560840" cy="1095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200" spc="-1" dirty="0">
                <a:solidFill>
                  <a:srgbClr val="4B2103"/>
                </a:solidFill>
                <a:uFill>
                  <a:solidFill>
                    <a:srgbClr val="FFFFFF"/>
                  </a:solidFill>
                </a:uFill>
                <a:latin typeface="Times New Roman"/>
              </a:rPr>
              <a:t>ХІ </a:t>
            </a:r>
            <a:r>
              <a:rPr lang="ru-RU" sz="2200" spc="-1" dirty="0" err="1">
                <a:solidFill>
                  <a:srgbClr val="4B2103"/>
                </a:solidFill>
                <a:uFill>
                  <a:solidFill>
                    <a:srgbClr val="FFFFFF"/>
                  </a:solidFill>
                </a:uFill>
                <a:latin typeface="Times New Roman"/>
              </a:rPr>
              <a:t>Міжнародна</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науково</a:t>
            </a:r>
            <a:r>
              <a:rPr lang="ru-RU" sz="2200" spc="-1" dirty="0">
                <a:solidFill>
                  <a:srgbClr val="4B2103"/>
                </a:solidFill>
                <a:uFill>
                  <a:solidFill>
                    <a:srgbClr val="FFFFFF"/>
                  </a:solidFill>
                </a:uFill>
                <a:latin typeface="Times New Roman"/>
              </a:rPr>
              <a:t>-практична </a:t>
            </a:r>
            <a:r>
              <a:rPr lang="ru-RU" sz="2200" spc="-1" dirty="0" err="1">
                <a:solidFill>
                  <a:srgbClr val="4B2103"/>
                </a:solidFill>
                <a:uFill>
                  <a:solidFill>
                    <a:srgbClr val="FFFFFF"/>
                  </a:solidFill>
                </a:uFill>
                <a:latin typeface="Times New Roman"/>
              </a:rPr>
              <a:t>конференція</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Психологічні</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проблеми</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особистості</a:t>
            </a:r>
            <a:r>
              <a:rPr lang="ru-RU" sz="2200" spc="-1" dirty="0">
                <a:solidFill>
                  <a:srgbClr val="4B2103"/>
                </a:solidFill>
                <a:uFill>
                  <a:solidFill>
                    <a:srgbClr val="FFFFFF"/>
                  </a:solidFill>
                </a:uFill>
                <a:latin typeface="Times New Roman"/>
              </a:rPr>
              <a:t> на </a:t>
            </a:r>
            <a:r>
              <a:rPr lang="ru-RU" sz="2200" spc="-1" dirty="0" err="1">
                <a:solidFill>
                  <a:srgbClr val="4B2103"/>
                </a:solidFill>
                <a:uFill>
                  <a:solidFill>
                    <a:srgbClr val="FFFFFF"/>
                  </a:solidFill>
                </a:uFill>
                <a:latin typeface="Times New Roman"/>
              </a:rPr>
              <a:t>сучасному</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етапі</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розвитку</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суспільства</a:t>
            </a:r>
            <a:r>
              <a:rPr lang="ru-RU" sz="2200" spc="-1" dirty="0">
                <a:solidFill>
                  <a:srgbClr val="4B2103"/>
                </a:solidFill>
                <a:uFill>
                  <a:solidFill>
                    <a:srgbClr val="FFFFFF"/>
                  </a:solidFill>
                </a:uFill>
                <a:latin typeface="Times New Roman"/>
              </a:rPr>
              <a:t>» (</a:t>
            </a:r>
            <a:r>
              <a:rPr lang="ru-RU" sz="2200" spc="-1" dirty="0" err="1">
                <a:solidFill>
                  <a:srgbClr val="4B2103"/>
                </a:solidFill>
                <a:uFill>
                  <a:solidFill>
                    <a:srgbClr val="FFFFFF"/>
                  </a:solidFill>
                </a:uFill>
                <a:latin typeface="Times New Roman"/>
              </a:rPr>
              <a:t>квітень</a:t>
            </a:r>
            <a:r>
              <a:rPr lang="ru-RU" sz="2200" spc="-1" dirty="0">
                <a:solidFill>
                  <a:srgbClr val="4B2103"/>
                </a:solidFill>
                <a:uFill>
                  <a:solidFill>
                    <a:srgbClr val="FFFFFF"/>
                  </a:solidFill>
                </a:uFill>
                <a:latin typeface="Times New Roman"/>
              </a:rPr>
              <a:t>, 2021)</a:t>
            </a:r>
            <a:endParaRPr lang="ru-RU" sz="1800" strike="noStrike" spc="-1" dirty="0">
              <a:solidFill>
                <a:srgbClr val="000000"/>
              </a:solidFill>
              <a:uFill>
                <a:solidFill>
                  <a:srgbClr val="FFFFFF"/>
                </a:solidFill>
              </a:uFill>
              <a:latin typeface="Arial"/>
            </a:endParaRPr>
          </a:p>
        </p:txBody>
      </p:sp>
      <p:sp>
        <p:nvSpPr>
          <p:cNvPr id="6" name="CustomShape 2"/>
          <p:cNvSpPr/>
          <p:nvPr/>
        </p:nvSpPr>
        <p:spPr>
          <a:xfrm>
            <a:off x="1658556" y="116632"/>
            <a:ext cx="6984776" cy="792088"/>
          </a:xfrm>
          <a:prstGeom prst="rect">
            <a:avLst/>
          </a:prstGeom>
          <a:noFill/>
          <a:ln w="9360">
            <a:noFill/>
          </a:ln>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200" b="1" i="0" u="none" strike="noStrike" kern="0" cap="none" spc="-1" normalizeH="0" baseline="0" noProof="0" dirty="0">
                <a:ln>
                  <a:noFill/>
                </a:ln>
                <a:solidFill>
                  <a:srgbClr val="4B2103"/>
                </a:solidFill>
                <a:effectLst/>
                <a:uLnTx/>
                <a:uFill>
                  <a:solidFill>
                    <a:srgbClr val="FFFFFF"/>
                  </a:solidFill>
                </a:uFill>
                <a:latin typeface="Times New Roman"/>
                <a:ea typeface="DejaVu Sans"/>
                <a:cs typeface="+mn-cs"/>
              </a:rPr>
              <a:t>СПІВПРАЦЯ</a:t>
            </a:r>
            <a:endParaRPr kumimoji="0" lang="ru-RU" sz="1800" b="0" i="0" u="none" strike="noStrike" kern="0" cap="none" spc="-1" normalizeH="0" baseline="0" noProof="0" dirty="0">
              <a:ln>
                <a:noFill/>
              </a:ln>
              <a:solidFill>
                <a:srgbClr val="000000"/>
              </a:solidFill>
              <a:effectLst/>
              <a:uLnTx/>
              <a:uFill>
                <a:solidFill>
                  <a:srgbClr val="FFFFFF"/>
                </a:solidFill>
              </a:uFill>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200" b="1" i="0" u="none" strike="noStrike" kern="0" cap="none" spc="-1" normalizeH="0" baseline="0" noProof="0" dirty="0">
                <a:ln>
                  <a:noFill/>
                </a:ln>
                <a:solidFill>
                  <a:srgbClr val="4B2103"/>
                </a:solidFill>
                <a:effectLst/>
                <a:uLnTx/>
                <a:uFill>
                  <a:solidFill>
                    <a:srgbClr val="FFFFFF"/>
                  </a:solidFill>
                </a:uFill>
                <a:latin typeface="Times New Roman"/>
                <a:ea typeface="DejaVu Sans"/>
                <a:cs typeface="+mn-cs"/>
              </a:rPr>
              <a:t>З НДУ </a:t>
            </a:r>
            <a:r>
              <a:rPr kumimoji="0" lang="ru-RU" sz="2200" b="1" i="0" u="none" strike="noStrike" kern="0" cap="none" spc="-1" normalizeH="0" baseline="0" noProof="0" dirty="0" err="1">
                <a:ln>
                  <a:noFill/>
                </a:ln>
                <a:solidFill>
                  <a:srgbClr val="4B2103"/>
                </a:solidFill>
                <a:effectLst/>
                <a:uLnTx/>
                <a:uFill>
                  <a:solidFill>
                    <a:srgbClr val="FFFFFF"/>
                  </a:solidFill>
                </a:uFill>
                <a:latin typeface="Times New Roman"/>
                <a:ea typeface="DejaVu Sans"/>
                <a:cs typeface="+mn-cs"/>
              </a:rPr>
              <a:t>ім</a:t>
            </a:r>
            <a:r>
              <a:rPr kumimoji="0" lang="ru-RU" sz="2200" b="1" i="0" u="none" strike="noStrike" kern="0" cap="none" spc="-1" normalizeH="0" baseline="0" noProof="0" dirty="0">
                <a:ln>
                  <a:noFill/>
                </a:ln>
                <a:solidFill>
                  <a:srgbClr val="4B2103"/>
                </a:solidFill>
                <a:effectLst/>
                <a:uLnTx/>
                <a:uFill>
                  <a:solidFill>
                    <a:srgbClr val="FFFFFF"/>
                  </a:solidFill>
                </a:uFill>
                <a:latin typeface="Times New Roman"/>
                <a:ea typeface="DejaVu Sans"/>
                <a:cs typeface="+mn-cs"/>
              </a:rPr>
              <a:t>. </a:t>
            </a:r>
            <a:r>
              <a:rPr kumimoji="0" lang="ru-RU" sz="2200" b="1" i="0" u="none" strike="noStrike" kern="0" cap="none" spc="-1" normalizeH="0" baseline="0" noProof="0" dirty="0" err="1">
                <a:ln>
                  <a:noFill/>
                </a:ln>
                <a:solidFill>
                  <a:srgbClr val="4B2103"/>
                </a:solidFill>
                <a:effectLst/>
                <a:uLnTx/>
                <a:uFill>
                  <a:solidFill>
                    <a:srgbClr val="FFFFFF"/>
                  </a:solidFill>
                </a:uFill>
                <a:latin typeface="Times New Roman"/>
                <a:ea typeface="DejaVu Sans"/>
                <a:cs typeface="+mn-cs"/>
              </a:rPr>
              <a:t>Миколи</a:t>
            </a:r>
            <a:r>
              <a:rPr kumimoji="0" lang="ru-RU" sz="2200" b="1" i="0" u="none" strike="noStrike" kern="0" cap="none" spc="-1" normalizeH="0" baseline="0" noProof="0" dirty="0">
                <a:ln>
                  <a:noFill/>
                </a:ln>
                <a:solidFill>
                  <a:srgbClr val="4B2103"/>
                </a:solidFill>
                <a:effectLst/>
                <a:uLnTx/>
                <a:uFill>
                  <a:solidFill>
                    <a:srgbClr val="FFFFFF"/>
                  </a:solidFill>
                </a:uFill>
                <a:latin typeface="Times New Roman"/>
                <a:ea typeface="DejaVu Sans"/>
                <a:cs typeface="+mn-cs"/>
              </a:rPr>
              <a:t> Гоголя</a:t>
            </a:r>
            <a:endParaRPr kumimoji="0" lang="ru-RU" sz="1800" b="0" i="0" u="none" strike="noStrike" kern="0" cap="none" spc="-1" normalizeH="0" baseline="0" noProof="0" dirty="0">
              <a:ln>
                <a:noFill/>
              </a:ln>
              <a:solidFill>
                <a:srgbClr val="000000"/>
              </a:solidFill>
              <a:effectLst/>
              <a:uLnTx/>
              <a:uFill>
                <a:solidFill>
                  <a:srgbClr val="FFFFFF"/>
                </a:solidFill>
              </a:uFill>
              <a:latin typeface="Arial"/>
              <a:ea typeface="+mn-ea"/>
              <a:cs typeface="+mn-cs"/>
            </a:endParaRPr>
          </a:p>
        </p:txBody>
      </p:sp>
    </p:spTree>
    <p:extLst>
      <p:ext uri="{BB962C8B-B14F-4D97-AF65-F5344CB8AC3E}">
        <p14:creationId xmlns:p14="http://schemas.microsoft.com/office/powerpoint/2010/main" val="227803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p:cNvSpPr>
            <a:spLocks noGrp="1"/>
          </p:cNvSpPr>
          <p:nvPr>
            <p:ph type="subTitle" idx="1"/>
          </p:nvPr>
        </p:nvSpPr>
        <p:spPr>
          <a:xfrm>
            <a:off x="611560" y="260648"/>
            <a:ext cx="8280920" cy="714380"/>
          </a:xfrm>
        </p:spPr>
        <p:txBody>
          <a:bodyPr>
            <a:noAutofit/>
          </a:bodyPr>
          <a:lstStyle/>
          <a:p>
            <a:pPr marL="0" lvl="1"/>
            <a:r>
              <a:rPr lang="uk-UA" b="1" dirty="0">
                <a:solidFill>
                  <a:srgbClr val="B4936D">
                    <a:lumMod val="50000"/>
                  </a:srgbClr>
                </a:solidFill>
                <a:effectLst>
                  <a:reflection blurRad="6350" stA="55000" endA="300" endPos="45500" dir="5400000" sy="-100000" algn="bl" rotWithShape="0"/>
                </a:effectLst>
                <a:latin typeface="Times New Roman" pitchFamily="18" charset="0"/>
                <a:ea typeface="+mj-ea"/>
                <a:cs typeface="Times New Roman" pitchFamily="18" charset="0"/>
              </a:rPr>
              <a:t>Якість освіти – основний вектор діяльності</a:t>
            </a:r>
            <a:endParaRPr lang="uk-UA" b="1" dirty="0">
              <a:solidFill>
                <a:srgbClr val="B4936D">
                  <a:lumMod val="50000"/>
                </a:srgbClr>
              </a:solidFill>
              <a:effectLst>
                <a:reflection blurRad="6350" stA="55000" endA="300" endPos="45500" dir="5400000" sy="-100000" algn="bl" rotWithShape="0"/>
              </a:effectLst>
              <a:latin typeface="Book Antiqua"/>
              <a:ea typeface="+mj-ea"/>
              <a:cs typeface="+mj-cs"/>
            </a:endParaRPr>
          </a:p>
        </p:txBody>
      </p:sp>
      <p:graphicFrame>
        <p:nvGraphicFramePr>
          <p:cNvPr id="2" name="Таблиця 1"/>
          <p:cNvGraphicFramePr>
            <a:graphicFrameLocks noGrp="1"/>
          </p:cNvGraphicFramePr>
          <p:nvPr>
            <p:extLst>
              <p:ext uri="{D42A27DB-BD31-4B8C-83A1-F6EECF244321}">
                <p14:modId xmlns:p14="http://schemas.microsoft.com/office/powerpoint/2010/main" val="2856301771"/>
              </p:ext>
            </p:extLst>
          </p:nvPr>
        </p:nvGraphicFramePr>
        <p:xfrm>
          <a:off x="1259632" y="908720"/>
          <a:ext cx="7416824" cy="5409178"/>
        </p:xfrm>
        <a:graphic>
          <a:graphicData uri="http://schemas.openxmlformats.org/drawingml/2006/table">
            <a:tbl>
              <a:tblPr firstRow="1" firstCol="1" lastRow="1" lastCol="1" bandRow="1" bandCol="1"/>
              <a:tblGrid>
                <a:gridCol w="824091">
                  <a:extLst>
                    <a:ext uri="{9D8B030D-6E8A-4147-A177-3AD203B41FA5}">
                      <a16:colId xmlns:a16="http://schemas.microsoft.com/office/drawing/2014/main" val="20000"/>
                    </a:ext>
                  </a:extLst>
                </a:gridCol>
                <a:gridCol w="4050382">
                  <a:extLst>
                    <a:ext uri="{9D8B030D-6E8A-4147-A177-3AD203B41FA5}">
                      <a16:colId xmlns:a16="http://schemas.microsoft.com/office/drawing/2014/main" val="20001"/>
                    </a:ext>
                  </a:extLst>
                </a:gridCol>
                <a:gridCol w="658581">
                  <a:extLst>
                    <a:ext uri="{9D8B030D-6E8A-4147-A177-3AD203B41FA5}">
                      <a16:colId xmlns:a16="http://schemas.microsoft.com/office/drawing/2014/main" val="20002"/>
                    </a:ext>
                  </a:extLst>
                </a:gridCol>
                <a:gridCol w="460338">
                  <a:extLst>
                    <a:ext uri="{9D8B030D-6E8A-4147-A177-3AD203B41FA5}">
                      <a16:colId xmlns:a16="http://schemas.microsoft.com/office/drawing/2014/main" val="20003"/>
                    </a:ext>
                  </a:extLst>
                </a:gridCol>
                <a:gridCol w="711716">
                  <a:extLst>
                    <a:ext uri="{9D8B030D-6E8A-4147-A177-3AD203B41FA5}">
                      <a16:colId xmlns:a16="http://schemas.microsoft.com/office/drawing/2014/main" val="20004"/>
                    </a:ext>
                  </a:extLst>
                </a:gridCol>
                <a:gridCol w="711716">
                  <a:extLst>
                    <a:ext uri="{9D8B030D-6E8A-4147-A177-3AD203B41FA5}">
                      <a16:colId xmlns:a16="http://schemas.microsoft.com/office/drawing/2014/main" val="20005"/>
                    </a:ext>
                  </a:extLst>
                </a:gridCol>
              </a:tblGrid>
              <a:tr h="432048">
                <a:tc>
                  <a:txBody>
                    <a:bodyPr/>
                    <a:lstStyle/>
                    <a:p>
                      <a:pPr algn="just">
                        <a:spcAft>
                          <a:spcPts val="0"/>
                        </a:spcAft>
                      </a:pPr>
                      <a:r>
                        <a:rPr lang="uk-UA" sz="1400" b="1" dirty="0">
                          <a:effectLst/>
                          <a:latin typeface="Times New Roman"/>
                          <a:ea typeface="Times New Roman"/>
                        </a:rPr>
                        <a:t>№ п/</a:t>
                      </a:r>
                      <a:r>
                        <a:rPr lang="uk-UA" sz="1400" b="1" dirty="0" err="1">
                          <a:effectLst/>
                          <a:latin typeface="Times New Roman"/>
                          <a:ea typeface="Times New Roman"/>
                        </a:rPr>
                        <a:t>п</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b="1" dirty="0">
                          <a:effectLst/>
                          <a:latin typeface="Times New Roman"/>
                          <a:ea typeface="Times New Roman"/>
                        </a:rPr>
                        <a:t>Зведена інформація</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228600" algn="just">
                        <a:spcAft>
                          <a:spcPts val="0"/>
                        </a:spcAft>
                      </a:pPr>
                      <a:r>
                        <a:rPr lang="uk-UA" sz="1400" b="1">
                          <a:effectLst/>
                          <a:latin typeface="Times New Roman"/>
                          <a:ea typeface="Times New Roman"/>
                        </a:rPr>
                        <a:t>Учнів</a:t>
                      </a:r>
                      <a:endParaRPr lang="uk-UA" sz="140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just">
                        <a:spcAft>
                          <a:spcPts val="0"/>
                        </a:spcAft>
                      </a:pPr>
                      <a:r>
                        <a:rPr lang="uk-UA" sz="1400" b="1">
                          <a:effectLst/>
                          <a:latin typeface="Times New Roman"/>
                          <a:ea typeface="Times New Roman"/>
                        </a:rPr>
                        <a:t>%</a:t>
                      </a:r>
                      <a:endParaRPr lang="uk-UA" sz="140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0"/>
                  </a:ext>
                </a:extLst>
              </a:tr>
              <a:tr h="282954">
                <a:tc>
                  <a:txBody>
                    <a:bodyPr/>
                    <a:lstStyle/>
                    <a:p>
                      <a:pPr indent="228600" algn="just">
                        <a:spcAft>
                          <a:spcPts val="0"/>
                        </a:spcAft>
                      </a:pPr>
                      <a:r>
                        <a:rPr lang="uk-UA" sz="1400">
                          <a:effectLst/>
                          <a:latin typeface="Times New Roman"/>
                          <a:ea typeface="Times New Roman"/>
                        </a:rPr>
                        <a:t>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початок І семестру</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180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100%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1"/>
                  </a:ext>
                </a:extLst>
              </a:tr>
              <a:tr h="145031">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Вибуло</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2"/>
                  </a:ext>
                </a:extLst>
              </a:tr>
              <a:tr h="145031">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Прибуло</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3"/>
                  </a:ext>
                </a:extLst>
              </a:tr>
              <a:tr h="221352">
                <a:tc>
                  <a:txBody>
                    <a:bodyPr/>
                    <a:lstStyle/>
                    <a:p>
                      <a:pPr indent="228600" algn="just">
                        <a:spcAft>
                          <a:spcPts val="0"/>
                        </a:spcAft>
                      </a:pPr>
                      <a:r>
                        <a:rPr lang="uk-UA" sz="1400">
                          <a:effectLst/>
                          <a:latin typeface="Times New Roman"/>
                          <a:ea typeface="Times New Roman"/>
                        </a:rPr>
                        <a:t>ІІ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a:effectLst/>
                          <a:latin typeface="Times New Roman"/>
                          <a:ea typeface="Times New Roman"/>
                        </a:rPr>
                        <a:t>н.р</a:t>
                      </a:r>
                      <a:r>
                        <a:rPr lang="uk-UA" sz="1400" dirty="0">
                          <a:effectLst/>
                          <a:latin typeface="Times New Roman"/>
                          <a:ea typeface="Times New Roman"/>
                        </a:rPr>
                        <a:t>. усього учнів</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180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100%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4"/>
                  </a:ext>
                </a:extLst>
              </a:tr>
              <a:tr h="290063">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11 клас</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90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100%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5"/>
                  </a:ext>
                </a:extLst>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10 клас</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90</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100%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6"/>
                  </a:ext>
                </a:extLst>
              </a:tr>
              <a:tr h="176212">
                <a:tc gridSpan="6">
                  <a:txBody>
                    <a:bodyPr/>
                    <a:lstStyle/>
                    <a:p>
                      <a:pPr indent="228600" algn="just">
                        <a:spcAft>
                          <a:spcPts val="0"/>
                        </a:spcAft>
                      </a:pPr>
                      <a:r>
                        <a:rPr lang="uk-UA" sz="1400" b="1" dirty="0">
                          <a:effectLst/>
                          <a:latin typeface="Times New Roman"/>
                          <a:ea typeface="Times New Roman"/>
                        </a:rPr>
                        <a:t>10 клас</a:t>
                      </a:r>
                      <a:endParaRPr lang="uk-UA" sz="1400" dirty="0">
                        <a:effectLst/>
                        <a:latin typeface="Times New Roman"/>
                        <a:ea typeface="Times New Roman"/>
                      </a:endParaRP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07"/>
                  </a:ext>
                </a:extLst>
              </a:tr>
              <a:tr h="190336">
                <a:tc>
                  <a:txBody>
                    <a:bodyPr/>
                    <a:lstStyle/>
                    <a:p>
                      <a:pPr indent="228600" algn="just">
                        <a:spcAft>
                          <a:spcPts val="0"/>
                        </a:spcAft>
                      </a:pPr>
                      <a:r>
                        <a:rPr lang="uk-UA" sz="1400">
                          <a:effectLst/>
                          <a:latin typeface="Times New Roman"/>
                          <a:ea typeface="Times New Roman"/>
                        </a:rPr>
                        <a:t>ІІІ</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a:effectLst/>
                          <a:latin typeface="Times New Roman"/>
                          <a:ea typeface="Times New Roman"/>
                        </a:rPr>
                        <a:t>н.р</a:t>
                      </a:r>
                      <a:r>
                        <a:rPr lang="uk-UA" sz="1400" dirty="0">
                          <a:effectLst/>
                          <a:latin typeface="Times New Roman"/>
                          <a:ea typeface="Times New Roman"/>
                        </a:rPr>
                        <a:t>. на 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8"/>
                  </a:ext>
                </a:extLst>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достатньому рівні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9"/>
                  </a:ext>
                </a:extLst>
              </a:tr>
              <a:tr h="253805">
                <a:tc>
                  <a:txBody>
                    <a:bodyPr/>
                    <a:lstStyle/>
                    <a:p>
                      <a:pPr indent="228600" algn="just">
                        <a:spcAft>
                          <a:spcPts val="0"/>
                        </a:spcAft>
                      </a:pPr>
                      <a:r>
                        <a:rPr lang="uk-UA" sz="1400">
                          <a:effectLst/>
                          <a:latin typeface="Times New Roman"/>
                          <a:ea typeface="Times New Roman"/>
                        </a:rPr>
                        <a:t> </a:t>
                      </a:r>
                    </a:p>
                  </a:txBody>
                  <a:tcPr marL="47869" marR="47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0"/>
                  </a:ext>
                </a:extLst>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000">
                          <a:effectLst/>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000" dirty="0">
                          <a:effectLst/>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1"/>
                  </a:ext>
                </a:extLst>
              </a:tr>
              <a:tr h="180650">
                <a:tc gridSpan="6">
                  <a:txBody>
                    <a:bodyPr/>
                    <a:lstStyle/>
                    <a:p>
                      <a:pPr indent="228600" algn="just">
                        <a:spcAft>
                          <a:spcPts val="0"/>
                        </a:spcAft>
                      </a:pPr>
                      <a:r>
                        <a:rPr lang="uk-UA" sz="1400" b="1" dirty="0">
                          <a:effectLst/>
                          <a:latin typeface="Times New Roman"/>
                          <a:ea typeface="Times New Roman"/>
                        </a:rPr>
                        <a:t>11 клас </a:t>
                      </a:r>
                      <a:endParaRPr lang="uk-UA" sz="1400" dirty="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0012"/>
                  </a:ext>
                </a:extLst>
              </a:tr>
              <a:tr h="260400">
                <a:tc>
                  <a:txBody>
                    <a:bodyPr/>
                    <a:lstStyle/>
                    <a:p>
                      <a:pPr indent="228600" algn="just">
                        <a:spcAft>
                          <a:spcPts val="0"/>
                        </a:spcAft>
                      </a:pPr>
                      <a:r>
                        <a:rPr lang="uk-UA" sz="1400">
                          <a:effectLst/>
                          <a:latin typeface="Times New Roman"/>
                          <a:ea typeface="Times New Roman"/>
                        </a:rPr>
                        <a:t>І</a:t>
                      </a:r>
                      <a:r>
                        <a:rPr lang="en-US" sz="1400">
                          <a:effectLst/>
                          <a:latin typeface="Times New Roman"/>
                          <a:ea typeface="Times New Roman"/>
                        </a:rPr>
                        <a:t>V</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a:effectLst/>
                          <a:latin typeface="Times New Roman"/>
                          <a:ea typeface="Times New Roman"/>
                        </a:rPr>
                        <a:t>н.р</a:t>
                      </a:r>
                      <a:r>
                        <a:rPr lang="uk-UA" sz="1400" dirty="0">
                          <a:effectLst/>
                          <a:latin typeface="Times New Roman"/>
                          <a:ea typeface="Times New Roman"/>
                        </a:rPr>
                        <a:t>.  на 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3"/>
                  </a:ext>
                </a:extLst>
              </a:tr>
              <a:tr h="253805">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достатньому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4"/>
                  </a:ext>
                </a:extLst>
              </a:tr>
              <a:tr h="253805">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5"/>
                  </a:ext>
                </a:extLst>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228600" algn="ctr">
                        <a:spcAft>
                          <a:spcPts val="0"/>
                        </a:spcAft>
                      </a:pPr>
                      <a:r>
                        <a:rPr lang="uk-UA" sz="1400" dirty="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6"/>
                  </a:ext>
                </a:extLst>
              </a:tr>
              <a:tr h="195566">
                <a:tc gridSpan="2">
                  <a:txBody>
                    <a:bodyPr/>
                    <a:lstStyle/>
                    <a:p>
                      <a:pPr indent="228600" algn="just">
                        <a:spcAft>
                          <a:spcPts val="0"/>
                        </a:spcAft>
                      </a:pPr>
                      <a:r>
                        <a:rPr lang="uk-UA" sz="1400" b="1">
                          <a:effectLst/>
                          <a:latin typeface="Times New Roman"/>
                          <a:ea typeface="Times New Roman"/>
                        </a:rPr>
                        <a:t>Разом</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2</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400" dirty="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17"/>
                  </a:ext>
                </a:extLst>
              </a:tr>
              <a:tr h="253805">
                <a:tc>
                  <a:txBody>
                    <a:bodyPr/>
                    <a:lstStyle/>
                    <a:p>
                      <a:pPr indent="228600" algn="just">
                        <a:spcAft>
                          <a:spcPts val="0"/>
                        </a:spcAft>
                      </a:pPr>
                      <a:r>
                        <a:rPr lang="en-US" sz="1400">
                          <a:effectLst/>
                          <a:latin typeface="Times New Roman"/>
                          <a:ea typeface="Times New Roman"/>
                        </a:rPr>
                        <a:t>V</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Закінчило </a:t>
                      </a:r>
                      <a:r>
                        <a:rPr lang="uk-UA" sz="1400" dirty="0" err="1">
                          <a:effectLst/>
                          <a:latin typeface="Times New Roman"/>
                          <a:ea typeface="Times New Roman"/>
                        </a:rPr>
                        <a:t>н.р</a:t>
                      </a:r>
                      <a:r>
                        <a:rPr lang="uk-UA" sz="1400" dirty="0">
                          <a:effectLst/>
                          <a:latin typeface="Times New Roman"/>
                          <a:ea typeface="Times New Roman"/>
                        </a:rPr>
                        <a:t>. на високому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effectLst/>
                          <a:latin typeface="Times New Roman"/>
                          <a:ea typeface="Times New Roman"/>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uk-UA" sz="1400" dirty="0">
                          <a:effectLst/>
                          <a:latin typeface="Times New Roman"/>
                          <a:ea typeface="Times New Roman"/>
                        </a:rPr>
                        <a:t>144</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effectLst/>
                          <a:latin typeface="Times New Roman"/>
                          <a:ea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uk-UA" sz="1400" dirty="0">
                          <a:effectLst/>
                          <a:latin typeface="Times New Roman"/>
                          <a:ea typeface="Times New Roman"/>
                        </a:rPr>
                        <a:t> </a:t>
                      </a:r>
                    </a:p>
                    <a:p>
                      <a:pPr algn="ctr">
                        <a:spcAft>
                          <a:spcPts val="0"/>
                        </a:spcAft>
                      </a:pPr>
                      <a:r>
                        <a:rPr lang="uk-UA" sz="1400" dirty="0">
                          <a:effectLst/>
                          <a:latin typeface="Times New Roman"/>
                          <a:ea typeface="Times New Roman"/>
                        </a:rPr>
                        <a:t>80</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65931">
                <a:tc>
                  <a:txBody>
                    <a:bodyPr/>
                    <a:lstStyle/>
                    <a:p>
                      <a:pPr indent="228600" algn="just">
                        <a:spcAft>
                          <a:spcPts val="0"/>
                        </a:spcAft>
                      </a:pPr>
                      <a:r>
                        <a:rPr lang="uk-UA" sz="1400" b="1">
                          <a:effectLst/>
                          <a:latin typeface="Times New Roman"/>
                          <a:ea typeface="Times New Roman"/>
                        </a:rPr>
                        <a:t> </a:t>
                      </a:r>
                      <a:endParaRPr lang="uk-UA" sz="1400">
                        <a:effectLst/>
                        <a:latin typeface="Times New Roman"/>
                        <a:ea typeface="Times New Roman"/>
                      </a:endParaRP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dirty="0">
                          <a:effectLst/>
                          <a:latin typeface="Times New Roman"/>
                          <a:ea typeface="Times New Roman"/>
                        </a:rPr>
                        <a:t>на достатньому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effectLst/>
                          <a:latin typeface="Times New Roman"/>
                          <a:ea typeface="Times New Roman"/>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effectLst/>
                          <a:latin typeface="Times New Roman"/>
                          <a:ea typeface="Times New Roman"/>
                        </a:rPr>
                        <a:t>62</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4401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середньому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dirty="0">
                          <a:effectLst/>
                          <a:latin typeface="Times New Roman"/>
                          <a:ea typeface="Times New Roman"/>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marL="53340" algn="ctr">
                        <a:spcAft>
                          <a:spcPts val="0"/>
                        </a:spcAft>
                      </a:pPr>
                      <a:r>
                        <a:rPr lang="uk-UA" sz="1400" dirty="0">
                          <a:effectLst/>
                          <a:latin typeface="Times New Roman"/>
                          <a:ea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20"/>
                  </a:ext>
                </a:extLst>
              </a:tr>
              <a:tr h="180846">
                <a:tc>
                  <a:txBody>
                    <a:bodyPr/>
                    <a:lstStyle/>
                    <a:p>
                      <a:pPr indent="228600" algn="just">
                        <a:spcAft>
                          <a:spcPts val="0"/>
                        </a:spcAft>
                      </a:pPr>
                      <a:r>
                        <a:rPr lang="uk-UA" sz="1400">
                          <a:effectLst/>
                          <a:latin typeface="Times New Roman"/>
                          <a:ea typeface="Times New Roman"/>
                        </a:rPr>
                        <a:t> </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uk-UA" sz="1400">
                          <a:effectLst/>
                          <a:latin typeface="Times New Roman"/>
                          <a:ea typeface="Times New Roman"/>
                        </a:rPr>
                        <a:t>на початковому рівні</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40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indent="51435" algn="ctr">
                        <a:spcAft>
                          <a:spcPts val="0"/>
                        </a:spcAft>
                      </a:pPr>
                      <a:r>
                        <a:rPr lang="uk-UA" sz="1400" dirty="0">
                          <a:effectLst/>
                          <a:latin typeface="Times New Roman"/>
                          <a:ea typeface="Times New Roman"/>
                        </a:rPr>
                        <a:t>-</a:t>
                      </a:r>
                    </a:p>
                  </a:txBody>
                  <a:tcPr marL="47869" marR="478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3416519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5004048" y="188640"/>
            <a:ext cx="3527640" cy="313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ru-RU" sz="2000" b="1" spc="-1" dirty="0">
                <a:solidFill>
                  <a:srgbClr val="4B2103"/>
                </a:solidFill>
                <a:uFill>
                  <a:solidFill>
                    <a:srgbClr val="FFFFFF"/>
                  </a:solidFill>
                </a:uFill>
                <a:latin typeface="Times New Roman"/>
                <a:ea typeface="DejaVu Sans"/>
              </a:rPr>
              <a:t>СПІВПРАЦЯ З ГРОМАДСЬКОЮ ОРГАНІЗАЦІЄЮ </a:t>
            </a:r>
          </a:p>
          <a:p>
            <a:pPr algn="ctr"/>
            <a:r>
              <a:rPr lang="ru-RU" sz="2000" b="1" spc="-1" dirty="0">
                <a:solidFill>
                  <a:srgbClr val="4B2103"/>
                </a:solidFill>
                <a:uFill>
                  <a:solidFill>
                    <a:srgbClr val="FFFFFF"/>
                  </a:solidFill>
                </a:uFill>
                <a:latin typeface="Times New Roman"/>
                <a:ea typeface="DejaVu Sans"/>
              </a:rPr>
              <a:t>«ТВІЙ СВІТ»</a:t>
            </a:r>
            <a:endParaRPr lang="ru-RU" spc="-1" dirty="0">
              <a:solidFill>
                <a:srgbClr val="000000"/>
              </a:solidFill>
              <a:uFill>
                <a:solidFill>
                  <a:srgbClr val="FFFFFF"/>
                </a:solidFill>
              </a:uFill>
              <a:latin typeface="Arial"/>
            </a:endParaRP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103227"/>
            <a:ext cx="4210620" cy="427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78300" y="1844824"/>
            <a:ext cx="4852289" cy="482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7854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836712"/>
          </a:xfrm>
        </p:spPr>
        <p:txBody>
          <a:bodyPr>
            <a:normAutofit/>
          </a:bodyPr>
          <a:lstStyle/>
          <a:p>
            <a:r>
              <a:rPr lang="uk-UA" sz="2800" b="1" dirty="0">
                <a:solidFill>
                  <a:schemeClr val="accent3">
                    <a:lumMod val="50000"/>
                  </a:schemeClr>
                </a:solidFill>
                <a:latin typeface="Times New Roman" pitchFamily="16" charset="0"/>
                <a:ea typeface="+mn-ea"/>
                <a:cs typeface="Times New Roman" pitchFamily="16" charset="0"/>
              </a:rPr>
              <a:t>СПІВПРАЦЯ З БЛАГОДІЙНИМ ФОНДОМ</a:t>
            </a:r>
            <a:endParaRPr lang="ru-RU" sz="2800" b="1" dirty="0">
              <a:solidFill>
                <a:schemeClr val="accent3">
                  <a:lumMod val="50000"/>
                </a:schemeClr>
              </a:solidFill>
              <a:latin typeface="Times New Roman" pitchFamily="16" charset="0"/>
              <a:ea typeface="+mn-ea"/>
              <a:cs typeface="Times New Roman" pitchFamily="16" charset="0"/>
            </a:endParaRPr>
          </a:p>
        </p:txBody>
      </p:sp>
      <p:pic>
        <p:nvPicPr>
          <p:cNvPr id="2050" name="Picture 2" descr="D:\Cліпак\Мои рисунки\Безымянный.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675" y="764704"/>
            <a:ext cx="9024325" cy="5414596"/>
          </a:xfrm>
          <a:prstGeom prst="rect">
            <a:avLst/>
          </a:prstGeom>
          <a:noFill/>
        </p:spPr>
      </p:pic>
      <p:sp>
        <p:nvSpPr>
          <p:cNvPr id="5" name="Заголовок 1"/>
          <p:cNvSpPr txBox="1">
            <a:spLocks/>
          </p:cNvSpPr>
          <p:nvPr/>
        </p:nvSpPr>
        <p:spPr bwMode="auto">
          <a:xfrm>
            <a:off x="128960" y="6021288"/>
            <a:ext cx="8568952"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ru-RU" sz="2000" dirty="0" err="1">
                <a:solidFill>
                  <a:schemeClr val="bg2">
                    <a:lumMod val="25000"/>
                  </a:schemeClr>
                </a:solidFill>
                <a:latin typeface="Times New Roman" pitchFamily="16" charset="0"/>
                <a:ea typeface="+mn-ea"/>
                <a:cs typeface="Times New Roman" pitchFamily="16" charset="0"/>
              </a:rPr>
              <a:t>Залишок</a:t>
            </a:r>
            <a:r>
              <a:rPr lang="ru-RU" sz="2000" dirty="0">
                <a:solidFill>
                  <a:schemeClr val="bg2">
                    <a:lumMod val="25000"/>
                  </a:schemeClr>
                </a:solidFill>
                <a:latin typeface="Times New Roman" pitchFamily="16" charset="0"/>
                <a:ea typeface="+mn-ea"/>
                <a:cs typeface="Times New Roman" pitchFamily="16" charset="0"/>
              </a:rPr>
              <a:t> </a:t>
            </a:r>
            <a:r>
              <a:rPr lang="ru-RU" sz="2000" dirty="0" err="1">
                <a:solidFill>
                  <a:schemeClr val="bg2">
                    <a:lumMod val="25000"/>
                  </a:schemeClr>
                </a:solidFill>
                <a:latin typeface="Times New Roman" pitchFamily="16" charset="0"/>
                <a:ea typeface="+mn-ea"/>
                <a:cs typeface="Times New Roman" pitchFamily="16" charset="0"/>
              </a:rPr>
              <a:t>коштів</a:t>
            </a:r>
            <a:r>
              <a:rPr lang="ru-RU" sz="2000" dirty="0">
                <a:solidFill>
                  <a:schemeClr val="bg2">
                    <a:lumMod val="25000"/>
                  </a:schemeClr>
                </a:solidFill>
                <a:latin typeface="Times New Roman" pitchFamily="16" charset="0"/>
                <a:ea typeface="+mn-ea"/>
                <a:cs typeface="Times New Roman" pitchFamily="16" charset="0"/>
              </a:rPr>
              <a:t> на </a:t>
            </a:r>
            <a:r>
              <a:rPr lang="ru-RU" sz="2000" dirty="0" err="1">
                <a:solidFill>
                  <a:schemeClr val="bg2">
                    <a:lumMod val="25000"/>
                  </a:schemeClr>
                </a:solidFill>
                <a:latin typeface="Times New Roman" pitchFamily="16" charset="0"/>
                <a:ea typeface="+mn-ea"/>
                <a:cs typeface="Times New Roman" pitchFamily="16" charset="0"/>
              </a:rPr>
              <a:t>рахунку</a:t>
            </a:r>
            <a:r>
              <a:rPr lang="ru-RU" sz="2000" dirty="0">
                <a:solidFill>
                  <a:schemeClr val="bg2">
                    <a:lumMod val="25000"/>
                  </a:schemeClr>
                </a:solidFill>
                <a:latin typeface="Times New Roman" pitchFamily="16" charset="0"/>
                <a:ea typeface="+mn-ea"/>
                <a:cs typeface="Times New Roman" pitchFamily="16" charset="0"/>
              </a:rPr>
              <a:t> </a:t>
            </a:r>
            <a:r>
              <a:rPr lang="ru-RU" sz="2000" dirty="0" err="1">
                <a:solidFill>
                  <a:schemeClr val="bg2">
                    <a:lumMod val="25000"/>
                  </a:schemeClr>
                </a:solidFill>
                <a:latin typeface="Times New Roman" pitchFamily="16" charset="0"/>
                <a:ea typeface="+mn-ea"/>
                <a:cs typeface="Times New Roman" pitchFamily="16" charset="0"/>
              </a:rPr>
              <a:t>благодійного</a:t>
            </a:r>
            <a:r>
              <a:rPr lang="ru-RU" sz="2000" dirty="0">
                <a:solidFill>
                  <a:schemeClr val="bg2">
                    <a:lumMod val="25000"/>
                  </a:schemeClr>
                </a:solidFill>
                <a:latin typeface="Times New Roman" pitchFamily="16" charset="0"/>
                <a:ea typeface="+mn-ea"/>
                <a:cs typeface="Times New Roman" pitchFamily="16" charset="0"/>
              </a:rPr>
              <a:t> фонду «</a:t>
            </a:r>
            <a:r>
              <a:rPr lang="ru-RU" sz="2000" dirty="0" err="1">
                <a:solidFill>
                  <a:schemeClr val="bg2">
                    <a:lumMod val="25000"/>
                  </a:schemeClr>
                </a:solidFill>
                <a:latin typeface="Times New Roman" pitchFamily="16" charset="0"/>
                <a:ea typeface="+mn-ea"/>
                <a:cs typeface="Times New Roman" pitchFamily="16" charset="0"/>
              </a:rPr>
              <a:t>Ніжен</a:t>
            </a:r>
            <a:r>
              <a:rPr lang="ru-RU" sz="2000" dirty="0">
                <a:solidFill>
                  <a:schemeClr val="bg2">
                    <a:lumMod val="25000"/>
                  </a:schemeClr>
                </a:solidFill>
                <a:latin typeface="Times New Roman" pitchFamily="16" charset="0"/>
                <a:ea typeface="+mn-ea"/>
                <a:cs typeface="Times New Roman" pitchFamily="16" charset="0"/>
              </a:rPr>
              <a:t>»  - 10 985,29 грн. </a:t>
            </a:r>
          </a:p>
        </p:txBody>
      </p:sp>
    </p:spTree>
    <p:extLst>
      <p:ext uri="{BB962C8B-B14F-4D97-AF65-F5344CB8AC3E}">
        <p14:creationId xmlns:p14="http://schemas.microsoft.com/office/powerpoint/2010/main" val="172445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486535" y="188640"/>
            <a:ext cx="4477953" cy="2031325"/>
          </a:xfrm>
          <a:prstGeom prst="rect">
            <a:avLst/>
          </a:prstGeom>
        </p:spPr>
        <p:txBody>
          <a:bodyPr wrap="square" numCol="1">
            <a:spAutoFit/>
          </a:bodyPr>
          <a:lstStyle/>
          <a:p>
            <a:pPr algn="ctr"/>
            <a:r>
              <a:rPr lang="uk-UA" b="1" dirty="0">
                <a:solidFill>
                  <a:schemeClr val="accent2">
                    <a:lumMod val="50000"/>
                  </a:schemeClr>
                </a:solidFill>
                <a:latin typeface="Times New Roman" pitchFamily="18" charset="0"/>
                <a:cs typeface="Times New Roman" pitchFamily="18" charset="0"/>
              </a:rPr>
              <a:t>Участь у складі творчої групи з підготовки аудіо-запису завдань до навчального посібника тренувальних тестів для сертифікаційних робіт ЗНО </a:t>
            </a:r>
          </a:p>
          <a:p>
            <a:pPr algn="ctr"/>
            <a:r>
              <a:rPr lang="uk-UA" b="1" dirty="0">
                <a:solidFill>
                  <a:schemeClr val="accent2">
                    <a:lumMod val="50000"/>
                  </a:schemeClr>
                </a:solidFill>
                <a:latin typeface="Times New Roman" pitchFamily="18" charset="0"/>
                <a:cs typeface="Times New Roman" pitchFamily="18" charset="0"/>
              </a:rPr>
              <a:t>(Автор: Алла </a:t>
            </a:r>
            <a:r>
              <a:rPr lang="uk-UA" b="1" dirty="0" err="1">
                <a:solidFill>
                  <a:schemeClr val="accent2">
                    <a:lumMod val="50000"/>
                  </a:schemeClr>
                </a:solidFill>
                <a:latin typeface="Times New Roman" pitchFamily="18" charset="0"/>
                <a:cs typeface="Times New Roman" pitchFamily="18" charset="0"/>
              </a:rPr>
              <a:t>Несвіт</a:t>
            </a:r>
            <a:r>
              <a:rPr lang="uk-UA" b="1" dirty="0">
                <a:solidFill>
                  <a:schemeClr val="accent2">
                    <a:lumMod val="50000"/>
                  </a:schemeClr>
                </a:solidFill>
                <a:latin typeface="Times New Roman" pitchFamily="18" charset="0"/>
                <a:cs typeface="Times New Roman" pitchFamily="18" charset="0"/>
              </a:rPr>
              <a:t>, вид. «Грамота») </a:t>
            </a:r>
          </a:p>
          <a:p>
            <a:pPr algn="ctr"/>
            <a:r>
              <a:rPr lang="uk-UA" b="1" dirty="0">
                <a:solidFill>
                  <a:schemeClr val="accent2">
                    <a:lumMod val="50000"/>
                  </a:schemeClr>
                </a:solidFill>
                <a:latin typeface="Times New Roman" pitchFamily="18" charset="0"/>
                <a:cs typeface="Times New Roman" pitchFamily="18" charset="0"/>
              </a:rPr>
              <a:t> </a:t>
            </a:r>
            <a:r>
              <a:rPr lang="uk-UA" dirty="0">
                <a:solidFill>
                  <a:schemeClr val="accent2">
                    <a:lumMod val="50000"/>
                  </a:schemeClr>
                </a:solidFill>
                <a:latin typeface="Times New Roman" pitchFamily="18" charset="0"/>
                <a:cs typeface="Times New Roman" pitchFamily="18" charset="0"/>
              </a:rPr>
              <a:t>(Київ, серпень – вересень, 2020,  </a:t>
            </a:r>
          </a:p>
          <a:p>
            <a:pPr algn="ctr"/>
            <a:r>
              <a:rPr lang="uk-UA" dirty="0">
                <a:solidFill>
                  <a:schemeClr val="accent2">
                    <a:lumMod val="50000"/>
                  </a:schemeClr>
                </a:solidFill>
                <a:latin typeface="Times New Roman" pitchFamily="18" charset="0"/>
                <a:cs typeface="Times New Roman" pitchFamily="18" charset="0"/>
              </a:rPr>
              <a:t>Л. Павлюк) </a:t>
            </a: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19624" y="2280118"/>
            <a:ext cx="6768752" cy="397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552" y="188640"/>
            <a:ext cx="3528392" cy="1569660"/>
          </a:xfrm>
          <a:prstGeom prst="rect">
            <a:avLst/>
          </a:prstGeom>
          <a:noFill/>
        </p:spPr>
        <p:txBody>
          <a:bodyPr wrap="square" rtlCol="0">
            <a:spAutoFit/>
          </a:bodyPr>
          <a:lstStyle/>
          <a:p>
            <a:pPr marL="457200" indent="-457200" algn="ctr"/>
            <a:r>
              <a:rPr lang="uk-UA" sz="2400" b="1" dirty="0">
                <a:solidFill>
                  <a:schemeClr val="accent2">
                    <a:lumMod val="50000"/>
                  </a:schemeClr>
                </a:solidFill>
                <a:latin typeface="Times New Roman" pitchFamily="18" charset="0"/>
                <a:cs typeface="Times New Roman" pitchFamily="18" charset="0"/>
              </a:rPr>
              <a:t>ДІЛИМОСЯ </a:t>
            </a:r>
          </a:p>
          <a:p>
            <a:pPr marL="457200" indent="-457200" algn="ctr"/>
            <a:r>
              <a:rPr lang="uk-UA" sz="2400" b="1" dirty="0">
                <a:solidFill>
                  <a:schemeClr val="accent2">
                    <a:lumMod val="50000"/>
                  </a:schemeClr>
                </a:solidFill>
                <a:latin typeface="Times New Roman" pitchFamily="18" charset="0"/>
                <a:cs typeface="Times New Roman" pitchFamily="18" charset="0"/>
              </a:rPr>
              <a:t>та </a:t>
            </a:r>
            <a:endParaRPr lang="ru-RU" sz="2400" b="1" dirty="0">
              <a:solidFill>
                <a:schemeClr val="accent2">
                  <a:lumMod val="50000"/>
                </a:schemeClr>
              </a:solidFill>
            </a:endParaRPr>
          </a:p>
          <a:p>
            <a:pPr marL="457200" indent="-457200" algn="ctr"/>
            <a:r>
              <a:rPr lang="uk-UA" sz="2400" b="1" dirty="0">
                <a:solidFill>
                  <a:schemeClr val="accent2">
                    <a:lumMod val="50000"/>
                  </a:schemeClr>
                </a:solidFill>
                <a:latin typeface="Times New Roman" pitchFamily="18" charset="0"/>
                <a:cs typeface="Times New Roman" pitchFamily="18" charset="0"/>
              </a:rPr>
              <a:t>НАБУВАЄМО </a:t>
            </a:r>
          </a:p>
          <a:p>
            <a:pPr marL="457200" indent="-457200" algn="ctr"/>
            <a:r>
              <a:rPr lang="uk-UA" sz="2400" b="1" dirty="0">
                <a:solidFill>
                  <a:schemeClr val="accent2">
                    <a:lumMod val="50000"/>
                  </a:schemeClr>
                </a:solidFill>
                <a:latin typeface="Times New Roman" pitchFamily="18" charset="0"/>
                <a:cs typeface="Times New Roman" pitchFamily="18" charset="0"/>
              </a:rPr>
              <a:t>ДОСВІДУ</a:t>
            </a:r>
            <a:endParaRPr lang="ru-RU" sz="2400" b="1" dirty="0">
              <a:solidFill>
                <a:schemeClr val="accent2">
                  <a:lumMod val="50000"/>
                </a:schemeClr>
              </a:solidFill>
            </a:endParaRPr>
          </a:p>
        </p:txBody>
      </p:sp>
    </p:spTree>
    <p:extLst>
      <p:ext uri="{BB962C8B-B14F-4D97-AF65-F5344CB8AC3E}">
        <p14:creationId xmlns:p14="http://schemas.microsoft.com/office/powerpoint/2010/main" val="10890652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5525234" y="1916832"/>
            <a:ext cx="3456384" cy="2862322"/>
          </a:xfrm>
          <a:prstGeom prst="rect">
            <a:avLst/>
          </a:prstGeom>
        </p:spPr>
        <p:txBody>
          <a:bodyPr wrap="square" numCol="1">
            <a:spAutoFit/>
          </a:bodyPr>
          <a:lstStyle/>
          <a:p>
            <a:r>
              <a:rPr lang="uk-UA" dirty="0">
                <a:solidFill>
                  <a:schemeClr val="accent2">
                    <a:lumMod val="50000"/>
                  </a:schemeClr>
                </a:solidFill>
                <a:latin typeface="Times New Roman" pitchFamily="18" charset="0"/>
                <a:cs typeface="Times New Roman" pitchFamily="18" charset="0"/>
              </a:rPr>
              <a:t>Навчання на міжнародній ОТС платформі Британської ради </a:t>
            </a:r>
            <a:r>
              <a:rPr lang="en-US" dirty="0">
                <a:solidFill>
                  <a:schemeClr val="accent2">
                    <a:lumMod val="50000"/>
                  </a:schemeClr>
                </a:solidFill>
                <a:latin typeface="Times New Roman" pitchFamily="18" charset="0"/>
                <a:cs typeface="Times New Roman" pitchFamily="18" charset="0"/>
              </a:rPr>
              <a:t>Change Agents moderated course (</a:t>
            </a:r>
            <a:r>
              <a:rPr lang="uk-UA" dirty="0">
                <a:solidFill>
                  <a:schemeClr val="accent2">
                    <a:lumMod val="50000"/>
                  </a:schemeClr>
                </a:solidFill>
                <a:latin typeface="Times New Roman" pitchFamily="18" charset="0"/>
                <a:cs typeface="Times New Roman" pitchFamily="18" charset="0"/>
              </a:rPr>
              <a:t>листопад), </a:t>
            </a:r>
            <a:r>
              <a:rPr lang="uk-UA" dirty="0" err="1">
                <a:solidFill>
                  <a:schemeClr val="accent2">
                    <a:lumMod val="50000"/>
                  </a:schemeClr>
                </a:solidFill>
                <a:latin typeface="Times New Roman" pitchFamily="18" charset="0"/>
                <a:cs typeface="Times New Roman" pitchFamily="18" charset="0"/>
              </a:rPr>
              <a:t>модераторатор</a:t>
            </a:r>
            <a:r>
              <a:rPr lang="uk-UA" dirty="0">
                <a:solidFill>
                  <a:schemeClr val="accent2">
                    <a:lumMod val="50000"/>
                  </a:schemeClr>
                </a:solidFill>
                <a:latin typeface="Times New Roman" pitchFamily="18" charset="0"/>
                <a:cs typeface="Times New Roman" pitchFamily="18" charset="0"/>
              </a:rPr>
              <a:t> дискусії вчителів учасників пілотного </a:t>
            </a:r>
            <a:r>
              <a:rPr lang="uk-UA" dirty="0" err="1">
                <a:solidFill>
                  <a:schemeClr val="accent2">
                    <a:lumMod val="50000"/>
                  </a:schemeClr>
                </a:solidFill>
                <a:latin typeface="Times New Roman" pitchFamily="18" charset="0"/>
                <a:cs typeface="Times New Roman" pitchFamily="18" charset="0"/>
              </a:rPr>
              <a:t>проєкту</a:t>
            </a:r>
            <a:r>
              <a:rPr lang="uk-UA" dirty="0">
                <a:solidFill>
                  <a:schemeClr val="accent2">
                    <a:lumMod val="50000"/>
                  </a:schemeClr>
                </a:solidFill>
                <a:latin typeface="Times New Roman" pitchFamily="18" charset="0"/>
                <a:cs typeface="Times New Roman" pitchFamily="18" charset="0"/>
              </a:rPr>
              <a:t> на форумах міжнародної платформи ОТС (</a:t>
            </a:r>
            <a:r>
              <a:rPr lang="en-US" dirty="0">
                <a:solidFill>
                  <a:schemeClr val="accent2">
                    <a:lumMod val="50000"/>
                  </a:schemeClr>
                </a:solidFill>
                <a:latin typeface="Times New Roman" pitchFamily="18" charset="0"/>
                <a:cs typeface="Times New Roman" pitchFamily="18" charset="0"/>
              </a:rPr>
              <a:t>British Council) </a:t>
            </a:r>
            <a:r>
              <a:rPr lang="uk-UA" dirty="0">
                <a:solidFill>
                  <a:schemeClr val="accent2">
                    <a:lumMod val="50000"/>
                  </a:schemeClr>
                </a:solidFill>
                <a:latin typeface="Times New Roman" pitchFamily="18" charset="0"/>
                <a:cs typeface="Times New Roman" pitchFamily="18" charset="0"/>
              </a:rPr>
              <a:t>за програмою курсу </a:t>
            </a:r>
            <a:r>
              <a:rPr lang="en-US" dirty="0">
                <a:solidFill>
                  <a:schemeClr val="accent2">
                    <a:lumMod val="50000"/>
                  </a:schemeClr>
                </a:solidFill>
                <a:latin typeface="Times New Roman" pitchFamily="18" charset="0"/>
                <a:cs typeface="Times New Roman" pitchFamily="18" charset="0"/>
              </a:rPr>
              <a:t>Teaching English in Basic School</a:t>
            </a:r>
            <a:r>
              <a:rPr lang="en-US" b="1" dirty="0">
                <a:solidFill>
                  <a:schemeClr val="accent2">
                    <a:lumMod val="50000"/>
                  </a:schemeClr>
                </a:solidFill>
                <a:latin typeface="Times New Roman" pitchFamily="18" charset="0"/>
                <a:cs typeface="Times New Roman" pitchFamily="18" charset="0"/>
              </a:rPr>
              <a:t> </a:t>
            </a:r>
            <a:r>
              <a:rPr lang="uk-UA" b="1" dirty="0">
                <a:solidFill>
                  <a:schemeClr val="accent2">
                    <a:lumMod val="50000"/>
                  </a:schemeClr>
                </a:solidFill>
                <a:latin typeface="Times New Roman" pitchFamily="18" charset="0"/>
                <a:cs typeface="Times New Roman" pitchFamily="18" charset="0"/>
              </a:rPr>
              <a:t> (Л. Павлюк)</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620688"/>
            <a:ext cx="4165886"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25234" y="116632"/>
            <a:ext cx="3217842" cy="1569660"/>
          </a:xfrm>
          <a:prstGeom prst="rect">
            <a:avLst/>
          </a:prstGeom>
          <a:noFill/>
        </p:spPr>
        <p:txBody>
          <a:bodyPr wrap="square" rtlCol="0">
            <a:spAutoFit/>
          </a:bodyPr>
          <a:lstStyle/>
          <a:p>
            <a:pPr marL="457200" indent="-457200" algn="ctr"/>
            <a:r>
              <a:rPr lang="uk-UA" sz="2400" b="1" dirty="0">
                <a:solidFill>
                  <a:schemeClr val="accent2">
                    <a:lumMod val="50000"/>
                  </a:schemeClr>
                </a:solidFill>
                <a:latin typeface="Times New Roman" pitchFamily="18" charset="0"/>
                <a:cs typeface="Times New Roman" pitchFamily="18" charset="0"/>
              </a:rPr>
              <a:t>ДІЛИМОСЯ </a:t>
            </a:r>
          </a:p>
          <a:p>
            <a:pPr marL="457200" indent="-457200" algn="ctr"/>
            <a:r>
              <a:rPr lang="uk-UA" sz="2400" b="1" dirty="0">
                <a:solidFill>
                  <a:schemeClr val="accent2">
                    <a:lumMod val="50000"/>
                  </a:schemeClr>
                </a:solidFill>
                <a:latin typeface="Times New Roman" pitchFamily="18" charset="0"/>
                <a:cs typeface="Times New Roman" pitchFamily="18" charset="0"/>
              </a:rPr>
              <a:t>та </a:t>
            </a:r>
            <a:endParaRPr lang="ru-RU" sz="2400" b="1" dirty="0">
              <a:solidFill>
                <a:schemeClr val="accent2">
                  <a:lumMod val="50000"/>
                </a:schemeClr>
              </a:solidFill>
            </a:endParaRPr>
          </a:p>
          <a:p>
            <a:pPr marL="457200" indent="-457200" algn="ctr"/>
            <a:r>
              <a:rPr lang="uk-UA" sz="2400" b="1" dirty="0">
                <a:solidFill>
                  <a:schemeClr val="accent2">
                    <a:lumMod val="50000"/>
                  </a:schemeClr>
                </a:solidFill>
                <a:latin typeface="Times New Roman" pitchFamily="18" charset="0"/>
                <a:cs typeface="Times New Roman" pitchFamily="18" charset="0"/>
              </a:rPr>
              <a:t>НАБУВАЄМО </a:t>
            </a:r>
          </a:p>
          <a:p>
            <a:pPr marL="457200" indent="-457200" algn="ctr"/>
            <a:r>
              <a:rPr lang="uk-UA" sz="2400" b="1" dirty="0">
                <a:solidFill>
                  <a:schemeClr val="accent2">
                    <a:lumMod val="50000"/>
                  </a:schemeClr>
                </a:solidFill>
                <a:latin typeface="Times New Roman" pitchFamily="18" charset="0"/>
                <a:cs typeface="Times New Roman" pitchFamily="18" charset="0"/>
              </a:rPr>
              <a:t>ДОСВІДУ</a:t>
            </a:r>
            <a:endParaRPr lang="ru-RU" sz="2400" b="1" dirty="0">
              <a:solidFill>
                <a:schemeClr val="accent2">
                  <a:lumMod val="50000"/>
                </a:schemeClr>
              </a:solidFill>
            </a:endParaRPr>
          </a:p>
        </p:txBody>
      </p:sp>
    </p:spTree>
    <p:extLst>
      <p:ext uri="{BB962C8B-B14F-4D97-AF65-F5344CB8AC3E}">
        <p14:creationId xmlns:p14="http://schemas.microsoft.com/office/powerpoint/2010/main" val="32839162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2"/>
          <p:cNvPicPr/>
          <p:nvPr/>
        </p:nvPicPr>
        <p:blipFill>
          <a:blip r:embed="rId2"/>
          <a:stretch/>
        </p:blipFill>
        <p:spPr>
          <a:xfrm>
            <a:off x="4567320" y="3424320"/>
            <a:ext cx="8640" cy="8640"/>
          </a:xfrm>
          <a:prstGeom prst="rect">
            <a:avLst/>
          </a:prstGeom>
          <a:ln>
            <a:noFill/>
          </a:ln>
        </p:spPr>
      </p:pic>
      <p:pic>
        <p:nvPicPr>
          <p:cNvPr id="299" name="Picture 3"/>
          <p:cNvPicPr/>
          <p:nvPr/>
        </p:nvPicPr>
        <p:blipFill>
          <a:blip r:embed="rId2"/>
          <a:stretch/>
        </p:blipFill>
        <p:spPr>
          <a:xfrm>
            <a:off x="4719600" y="3576600"/>
            <a:ext cx="8640" cy="8640"/>
          </a:xfrm>
          <a:prstGeom prst="rect">
            <a:avLst/>
          </a:prstGeom>
          <a:ln>
            <a:noFill/>
          </a:ln>
        </p:spPr>
      </p:pic>
      <p:pic>
        <p:nvPicPr>
          <p:cNvPr id="300" name="Picture 4"/>
          <p:cNvPicPr/>
          <p:nvPr/>
        </p:nvPicPr>
        <p:blipFill>
          <a:blip r:embed="rId2"/>
          <a:stretch/>
        </p:blipFill>
        <p:spPr>
          <a:xfrm>
            <a:off x="4871880" y="3728880"/>
            <a:ext cx="8640" cy="8640"/>
          </a:xfrm>
          <a:prstGeom prst="rect">
            <a:avLst/>
          </a:prstGeom>
          <a:ln>
            <a:noFill/>
          </a:ln>
        </p:spPr>
      </p:pic>
      <p:pic>
        <p:nvPicPr>
          <p:cNvPr id="302" name="Picture 3"/>
          <p:cNvPicPr/>
          <p:nvPr/>
        </p:nvPicPr>
        <p:blipFill>
          <a:blip r:embed="rId3" cstate="email">
            <a:extLst>
              <a:ext uri="{28A0092B-C50C-407E-A947-70E740481C1C}">
                <a14:useLocalDpi xmlns:a14="http://schemas.microsoft.com/office/drawing/2010/main"/>
              </a:ext>
            </a:extLst>
          </a:blip>
          <a:stretch/>
        </p:blipFill>
        <p:spPr>
          <a:xfrm>
            <a:off x="5148064" y="963714"/>
            <a:ext cx="3035349" cy="2592288"/>
          </a:xfrm>
          <a:prstGeom prst="rect">
            <a:avLst/>
          </a:prstGeom>
          <a:ln>
            <a:noFill/>
          </a:ln>
          <a:effectLst>
            <a:outerShdw blurRad="292100" dist="139700" dir="2700000" algn="tl" rotWithShape="0">
              <a:srgbClr val="333333">
                <a:alpha val="65000"/>
              </a:srgbClr>
            </a:outerShdw>
          </a:effectLst>
        </p:spPr>
      </p:pic>
      <p:sp>
        <p:nvSpPr>
          <p:cNvPr id="303" name="CustomShape 2"/>
          <p:cNvSpPr/>
          <p:nvPr/>
        </p:nvSpPr>
        <p:spPr>
          <a:xfrm>
            <a:off x="608202" y="5062897"/>
            <a:ext cx="3853440" cy="1444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pc="-1" dirty="0">
                <a:solidFill>
                  <a:srgbClr val="4B2103"/>
                </a:solidFill>
                <a:uFill>
                  <a:solidFill>
                    <a:srgbClr val="FFFFFF"/>
                  </a:solidFill>
                </a:uFill>
                <a:latin typeface="Times New Roman"/>
              </a:rPr>
              <a:t>К. Борисова – </a:t>
            </a:r>
            <a:r>
              <a:rPr lang="ru-RU" sz="2000" spc="-1" dirty="0" err="1">
                <a:solidFill>
                  <a:srgbClr val="4B2103"/>
                </a:solidFill>
                <a:uFill>
                  <a:solidFill>
                    <a:srgbClr val="FFFFFF"/>
                  </a:solidFill>
                </a:uFill>
                <a:latin typeface="Times New Roman"/>
              </a:rPr>
              <a:t>перемога</a:t>
            </a:r>
            <a:r>
              <a:rPr lang="ru-RU" sz="2000" spc="-1" dirty="0">
                <a:solidFill>
                  <a:srgbClr val="4B2103"/>
                </a:solidFill>
                <a:uFill>
                  <a:solidFill>
                    <a:srgbClr val="FFFFFF"/>
                  </a:solidFill>
                </a:uFill>
                <a:latin typeface="Times New Roman"/>
              </a:rPr>
              <a:t> у </a:t>
            </a:r>
            <a:r>
              <a:rPr lang="ru-RU" sz="2000" spc="-1" dirty="0" err="1">
                <a:solidFill>
                  <a:srgbClr val="4B2103"/>
                </a:solidFill>
                <a:uFill>
                  <a:solidFill>
                    <a:srgbClr val="FFFFFF"/>
                  </a:solidFill>
                </a:uFill>
                <a:latin typeface="Times New Roman"/>
              </a:rPr>
              <a:t>Міжнародному</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мистецькому</a:t>
            </a:r>
            <a:r>
              <a:rPr lang="ru-RU" sz="2000" spc="-1" dirty="0">
                <a:solidFill>
                  <a:srgbClr val="4B2103"/>
                </a:solidFill>
                <a:uFill>
                  <a:solidFill>
                    <a:srgbClr val="FFFFFF"/>
                  </a:solidFill>
                </a:uFill>
                <a:latin typeface="Times New Roman"/>
              </a:rPr>
              <a:t> </a:t>
            </a:r>
            <a:r>
              <a:rPr lang="ru-RU" sz="2000" spc="-1" dirty="0" err="1">
                <a:solidFill>
                  <a:srgbClr val="4B2103"/>
                </a:solidFill>
                <a:uFill>
                  <a:solidFill>
                    <a:srgbClr val="FFFFFF"/>
                  </a:solidFill>
                </a:uFill>
                <a:latin typeface="Times New Roman"/>
              </a:rPr>
              <a:t>конкурсі</a:t>
            </a:r>
            <a:r>
              <a:rPr lang="ru-RU" sz="2000" spc="-1" dirty="0">
                <a:solidFill>
                  <a:srgbClr val="4B2103"/>
                </a:solidFill>
                <a:uFill>
                  <a:solidFill>
                    <a:srgbClr val="FFFFFF"/>
                  </a:solidFill>
                </a:uFill>
                <a:latin typeface="Times New Roman"/>
              </a:rPr>
              <a:t> (</a:t>
            </a:r>
            <a:r>
              <a:rPr lang="ru-RU" sz="1600" spc="-1" dirty="0" err="1">
                <a:solidFill>
                  <a:srgbClr val="4B2103"/>
                </a:solidFill>
                <a:uFill>
                  <a:solidFill>
                    <a:srgbClr val="FFFFFF"/>
                  </a:solidFill>
                </a:uFill>
                <a:latin typeface="Times New Roman"/>
                <a:ea typeface="DejaVu Sans"/>
              </a:rPr>
              <a:t>Південна</a:t>
            </a:r>
            <a:r>
              <a:rPr lang="ru-RU" sz="1600" spc="-1" dirty="0">
                <a:solidFill>
                  <a:srgbClr val="4B2103"/>
                </a:solidFill>
                <a:uFill>
                  <a:solidFill>
                    <a:srgbClr val="FFFFFF"/>
                  </a:solidFill>
                </a:uFill>
                <a:latin typeface="Times New Roman"/>
                <a:ea typeface="DejaVu Sans"/>
              </a:rPr>
              <a:t> Корея, </a:t>
            </a:r>
            <a:r>
              <a:rPr lang="ru-RU" sz="1600" b="0" strike="noStrike" spc="-1" dirty="0">
                <a:solidFill>
                  <a:srgbClr val="4B2103"/>
                </a:solidFill>
                <a:uFill>
                  <a:solidFill>
                    <a:srgbClr val="FFFFFF"/>
                  </a:solidFill>
                </a:uFill>
                <a:latin typeface="Times New Roman"/>
                <a:ea typeface="DejaVu Sans"/>
              </a:rPr>
              <a:t>2021</a:t>
            </a:r>
            <a:r>
              <a:rPr lang="ru-RU" sz="2000" b="0" strike="noStrike" spc="-1" dirty="0">
                <a:solidFill>
                  <a:srgbClr val="4B2103"/>
                </a:solidFill>
                <a:uFill>
                  <a:solidFill>
                    <a:srgbClr val="FFFFFF"/>
                  </a:solidFill>
                </a:uFill>
                <a:latin typeface="Times New Roman"/>
                <a:ea typeface="DejaVu Sans"/>
              </a:rPr>
              <a:t>)</a:t>
            </a:r>
            <a:endParaRPr lang="ru-RU" sz="1800" b="0" strike="noStrike" spc="-1" dirty="0">
              <a:solidFill>
                <a:srgbClr val="000000"/>
              </a:solidFill>
              <a:uFill>
                <a:solidFill>
                  <a:srgbClr val="FFFFFF"/>
                </a:solidFill>
              </a:uFill>
              <a:latin typeface="Arial"/>
            </a:endParaRPr>
          </a:p>
        </p:txBody>
      </p:sp>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8242" y="123654"/>
            <a:ext cx="3332926" cy="46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На зображенні може бути: текст «2021-174 2021- 자연으로구레 구레 상 제 2021 213 호 우수상 자연포구례 자연로 장 특선 작품명 :. Festive bouquet Kateryna Borysova 작품명:Intheartist'shouse Kateryna Borysova 귀하는 구례군에서 주최한 『제20회 대한민국압화대전 에서 위와 같이 우수한 성적을거두었으므로 이에 상장을 합니다. 2021년 4월 23일 귀하는 구례군에서 주최한 『제20회 대한민국압화대전 에서 위와 같이 우수한 성적을거두었으므로 이에 상장을 수여합니다. 2021년 4월 23일 구례군수 김 너인 구례군수김순 구례군수 너인»"/>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0524" y="3556002"/>
            <a:ext cx="4381797" cy="29290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67944" y="123654"/>
            <a:ext cx="4894377" cy="830997"/>
          </a:xfrm>
          <a:prstGeom prst="rect">
            <a:avLst/>
          </a:prstGeom>
          <a:noFill/>
        </p:spPr>
        <p:txBody>
          <a:bodyPr wrap="square" rtlCol="0">
            <a:spAutoFit/>
          </a:bodyPr>
          <a:lstStyle/>
          <a:p>
            <a:pPr marL="457200" indent="-457200" algn="ctr"/>
            <a:r>
              <a:rPr lang="uk-UA" sz="2400" b="1" dirty="0">
                <a:solidFill>
                  <a:schemeClr val="accent3">
                    <a:lumMod val="50000"/>
                  </a:schemeClr>
                </a:solidFill>
                <a:latin typeface="Times New Roman" pitchFamily="18" charset="0"/>
                <a:cs typeface="Times New Roman" pitchFamily="18" charset="0"/>
              </a:rPr>
              <a:t>ДІЛИМОСЯ та </a:t>
            </a:r>
            <a:endParaRPr lang="ru-RU" sz="2400" b="1" dirty="0">
              <a:solidFill>
                <a:schemeClr val="accent3">
                  <a:lumMod val="50000"/>
                </a:schemeClr>
              </a:solidFill>
            </a:endParaRPr>
          </a:p>
          <a:p>
            <a:pPr marL="457200" indent="-457200" algn="ctr"/>
            <a:r>
              <a:rPr lang="uk-UA" sz="2400" b="1" dirty="0">
                <a:solidFill>
                  <a:schemeClr val="accent3">
                    <a:lumMod val="50000"/>
                  </a:schemeClr>
                </a:solidFill>
                <a:latin typeface="Times New Roman" pitchFamily="18" charset="0"/>
                <a:cs typeface="Times New Roman" pitchFamily="18" charset="0"/>
              </a:rPr>
              <a:t>НАБУВАЄМО ДОСВІДУ</a:t>
            </a:r>
            <a:endParaRPr lang="ru-RU" sz="2400" b="1" dirty="0">
              <a:solidFill>
                <a:schemeClr val="accent3">
                  <a:lumMod val="50000"/>
                </a:schemeClr>
              </a:solidFill>
            </a:endParaRPr>
          </a:p>
        </p:txBody>
      </p:sp>
    </p:spTree>
    <p:extLst>
      <p:ext uri="{BB962C8B-B14F-4D97-AF65-F5344CB8AC3E}">
        <p14:creationId xmlns:p14="http://schemas.microsoft.com/office/powerpoint/2010/main" val="3960837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4179" y="374948"/>
            <a:ext cx="4677897" cy="623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stomShape 2"/>
          <p:cNvSpPr>
            <a:spLocks noGrp="1"/>
          </p:cNvSpPr>
          <p:nvPr>
            <p:ph idx="1"/>
          </p:nvPr>
        </p:nvSpPr>
        <p:spPr>
          <a:xfrm>
            <a:off x="5940152" y="2276872"/>
            <a:ext cx="2777512" cy="21212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82296" indent="0" algn="ctr">
              <a:lnSpc>
                <a:spcPct val="100000"/>
              </a:lnSpc>
              <a:buNone/>
            </a:pPr>
            <a:r>
              <a:rPr lang="ru-RU" sz="2000" b="1" spc="-1" dirty="0">
                <a:solidFill>
                  <a:schemeClr val="accent5">
                    <a:lumMod val="50000"/>
                  </a:schemeClr>
                </a:solidFill>
                <a:uFill>
                  <a:solidFill>
                    <a:srgbClr val="FFFFFF"/>
                  </a:solidFill>
                </a:uFill>
                <a:latin typeface="Times New Roman"/>
              </a:rPr>
              <a:t>В. Боровик – </a:t>
            </a:r>
            <a:r>
              <a:rPr lang="ru-RU" sz="2000" spc="-1" dirty="0">
                <a:solidFill>
                  <a:schemeClr val="accent5">
                    <a:lumMod val="50000"/>
                  </a:schemeClr>
                </a:solidFill>
                <a:uFill>
                  <a:solidFill>
                    <a:srgbClr val="FFFFFF"/>
                  </a:solidFill>
                </a:uFill>
                <a:latin typeface="Times New Roman"/>
              </a:rPr>
              <a:t>1 </a:t>
            </a:r>
            <a:r>
              <a:rPr lang="ru-RU" sz="2000" spc="-1" dirty="0" err="1">
                <a:solidFill>
                  <a:schemeClr val="accent5">
                    <a:lumMod val="50000"/>
                  </a:schemeClr>
                </a:solidFill>
                <a:uFill>
                  <a:solidFill>
                    <a:srgbClr val="FFFFFF"/>
                  </a:solidFill>
                </a:uFill>
                <a:latin typeface="Times New Roman"/>
              </a:rPr>
              <a:t>місце</a:t>
            </a:r>
            <a:r>
              <a:rPr lang="ru-RU" sz="2000" spc="-1" dirty="0">
                <a:solidFill>
                  <a:schemeClr val="accent5">
                    <a:lumMod val="50000"/>
                  </a:schemeClr>
                </a:solidFill>
                <a:uFill>
                  <a:solidFill>
                    <a:srgbClr val="FFFFFF"/>
                  </a:solidFill>
                </a:uFill>
                <a:latin typeface="Times New Roman"/>
              </a:rPr>
              <a:t> у </a:t>
            </a:r>
            <a:r>
              <a:rPr lang="ru-RU" sz="2000" spc="-1" dirty="0" err="1">
                <a:solidFill>
                  <a:schemeClr val="accent5">
                    <a:lumMod val="50000"/>
                  </a:schemeClr>
                </a:solidFill>
                <a:uFill>
                  <a:solidFill>
                    <a:srgbClr val="FFFFFF"/>
                  </a:solidFill>
                </a:uFill>
                <a:latin typeface="Times New Roman"/>
              </a:rPr>
              <a:t>міжрайонних</a:t>
            </a:r>
            <a:r>
              <a:rPr lang="ru-RU" sz="2000" spc="-1" dirty="0">
                <a:solidFill>
                  <a:schemeClr val="accent5">
                    <a:lumMod val="50000"/>
                  </a:schemeClr>
                </a:solidFill>
                <a:uFill>
                  <a:solidFill>
                    <a:srgbClr val="FFFFFF"/>
                  </a:solidFill>
                </a:uFill>
                <a:latin typeface="Times New Roman"/>
              </a:rPr>
              <a:t> </a:t>
            </a:r>
            <a:r>
              <a:rPr lang="ru-RU" sz="2000" spc="-1" dirty="0" err="1">
                <a:solidFill>
                  <a:schemeClr val="accent5">
                    <a:lumMod val="50000"/>
                  </a:schemeClr>
                </a:solidFill>
                <a:uFill>
                  <a:solidFill>
                    <a:srgbClr val="FFFFFF"/>
                  </a:solidFill>
                </a:uFill>
                <a:latin typeface="Times New Roman"/>
              </a:rPr>
              <a:t>змаганнях</a:t>
            </a:r>
            <a:r>
              <a:rPr lang="ru-RU" sz="2000" spc="-1" dirty="0">
                <a:solidFill>
                  <a:schemeClr val="accent5">
                    <a:lumMod val="50000"/>
                  </a:schemeClr>
                </a:solidFill>
                <a:uFill>
                  <a:solidFill>
                    <a:srgbClr val="FFFFFF"/>
                  </a:solidFill>
                </a:uFill>
                <a:latin typeface="Times New Roman"/>
              </a:rPr>
              <a:t> </a:t>
            </a:r>
            <a:r>
              <a:rPr lang="ru-RU" sz="2000" spc="-1" dirty="0" err="1">
                <a:solidFill>
                  <a:schemeClr val="accent5">
                    <a:lumMod val="50000"/>
                  </a:schemeClr>
                </a:solidFill>
                <a:uFill>
                  <a:solidFill>
                    <a:srgbClr val="FFFFFF"/>
                  </a:solidFill>
                </a:uFill>
                <a:latin typeface="Times New Roman"/>
              </a:rPr>
              <a:t>із</a:t>
            </a:r>
            <a:r>
              <a:rPr lang="ru-RU" sz="2000" spc="-1" dirty="0">
                <a:solidFill>
                  <a:schemeClr val="accent5">
                    <a:lumMod val="50000"/>
                  </a:schemeClr>
                </a:solidFill>
                <a:uFill>
                  <a:solidFill>
                    <a:srgbClr val="FFFFFF"/>
                  </a:solidFill>
                </a:uFill>
                <a:latin typeface="Times New Roman"/>
              </a:rPr>
              <a:t> </a:t>
            </a:r>
            <a:r>
              <a:rPr lang="ru-RU" sz="2000" spc="-1" dirty="0" err="1">
                <a:solidFill>
                  <a:schemeClr val="accent5">
                    <a:lumMod val="50000"/>
                  </a:schemeClr>
                </a:solidFill>
                <a:uFill>
                  <a:solidFill>
                    <a:srgbClr val="FFFFFF"/>
                  </a:solidFill>
                </a:uFill>
                <a:latin typeface="Times New Roman"/>
              </a:rPr>
              <a:t>лижних</a:t>
            </a:r>
            <a:r>
              <a:rPr lang="ru-RU" sz="2000" spc="-1" dirty="0">
                <a:solidFill>
                  <a:schemeClr val="accent5">
                    <a:lumMod val="50000"/>
                  </a:schemeClr>
                </a:solidFill>
                <a:uFill>
                  <a:solidFill>
                    <a:srgbClr val="FFFFFF"/>
                  </a:solidFill>
                </a:uFill>
                <a:latin typeface="Times New Roman"/>
              </a:rPr>
              <a:t> </a:t>
            </a:r>
            <a:r>
              <a:rPr lang="ru-RU" sz="2000" spc="-1" dirty="0" err="1">
                <a:solidFill>
                  <a:schemeClr val="accent5">
                    <a:lumMod val="50000"/>
                  </a:schemeClr>
                </a:solidFill>
                <a:uFill>
                  <a:solidFill>
                    <a:srgbClr val="FFFFFF"/>
                  </a:solidFill>
                </a:uFill>
                <a:latin typeface="Times New Roman"/>
              </a:rPr>
              <a:t>перегонів</a:t>
            </a:r>
            <a:endParaRPr lang="ru-RU" sz="1800" b="0" strike="noStrike" spc="-1" dirty="0">
              <a:solidFill>
                <a:schemeClr val="accent5">
                  <a:lumMod val="50000"/>
                </a:schemeClr>
              </a:solidFill>
              <a:uFill>
                <a:solidFill>
                  <a:srgbClr val="FFFFFF"/>
                </a:solidFill>
              </a:uFill>
              <a:latin typeface="Arial"/>
            </a:endParaRPr>
          </a:p>
        </p:txBody>
      </p:sp>
      <p:sp>
        <p:nvSpPr>
          <p:cNvPr id="6" name="CustomShape 2"/>
          <p:cNvSpPr>
            <a:spLocks noGrp="1"/>
          </p:cNvSpPr>
          <p:nvPr>
            <p:ph type="title"/>
          </p:nvPr>
        </p:nvSpPr>
        <p:spPr>
          <a:xfrm>
            <a:off x="1259630" y="2636912"/>
            <a:ext cx="3528394" cy="114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400" b="1" strike="noStrike" spc="-1" dirty="0">
                <a:solidFill>
                  <a:srgbClr val="4B2103"/>
                </a:solidFill>
                <a:uFill>
                  <a:solidFill>
                    <a:srgbClr val="FFFFFF"/>
                  </a:solidFill>
                </a:uFill>
                <a:latin typeface="Times New Roman"/>
                <a:ea typeface="DejaVu Sans"/>
              </a:rPr>
              <a:t>ДІЛИМОСЯ ДОСВІДОМ</a:t>
            </a:r>
            <a:endParaRPr lang="ru-RU" sz="1800" b="0" strike="noStrike" spc="-1" dirty="0">
              <a:solidFill>
                <a:srgbClr val="000000"/>
              </a:solidFill>
              <a:uFill>
                <a:solidFill>
                  <a:srgbClr val="FFFFFF"/>
                </a:solidFill>
              </a:uFill>
              <a:latin typeface="Arial"/>
            </a:endParaRPr>
          </a:p>
        </p:txBody>
      </p:sp>
      <p:sp>
        <p:nvSpPr>
          <p:cNvPr id="8" name="TextBox 7"/>
          <p:cNvSpPr txBox="1"/>
          <p:nvPr/>
        </p:nvSpPr>
        <p:spPr>
          <a:xfrm>
            <a:off x="5436096" y="260648"/>
            <a:ext cx="3528392" cy="1569660"/>
          </a:xfrm>
          <a:prstGeom prst="rect">
            <a:avLst/>
          </a:prstGeom>
          <a:noFill/>
        </p:spPr>
        <p:txBody>
          <a:bodyPr wrap="square" rtlCol="0">
            <a:spAutoFit/>
          </a:bodyPr>
          <a:lstStyle/>
          <a:p>
            <a:pPr marL="457200" indent="-457200" algn="ctr"/>
            <a:r>
              <a:rPr lang="uk-UA" sz="2400" b="1" dirty="0">
                <a:solidFill>
                  <a:schemeClr val="accent3">
                    <a:lumMod val="50000"/>
                  </a:schemeClr>
                </a:solidFill>
                <a:latin typeface="Times New Roman" pitchFamily="18" charset="0"/>
                <a:cs typeface="Times New Roman" pitchFamily="18" charset="0"/>
              </a:rPr>
              <a:t>ДІЛИМОСЯ </a:t>
            </a:r>
          </a:p>
          <a:p>
            <a:pPr marL="457200" indent="-457200" algn="ctr"/>
            <a:r>
              <a:rPr lang="uk-UA" sz="2400" b="1" dirty="0">
                <a:solidFill>
                  <a:schemeClr val="accent3">
                    <a:lumMod val="50000"/>
                  </a:schemeClr>
                </a:solidFill>
                <a:latin typeface="Times New Roman" pitchFamily="18" charset="0"/>
                <a:cs typeface="Times New Roman" pitchFamily="18" charset="0"/>
              </a:rPr>
              <a:t>та </a:t>
            </a:r>
            <a:endParaRPr lang="ru-RU" sz="2400" b="1" dirty="0">
              <a:solidFill>
                <a:schemeClr val="accent3">
                  <a:lumMod val="50000"/>
                </a:schemeClr>
              </a:solidFill>
            </a:endParaRPr>
          </a:p>
          <a:p>
            <a:pPr marL="457200" indent="-457200" algn="ctr"/>
            <a:r>
              <a:rPr lang="uk-UA" sz="2400" b="1" dirty="0">
                <a:solidFill>
                  <a:schemeClr val="accent3">
                    <a:lumMod val="50000"/>
                  </a:schemeClr>
                </a:solidFill>
                <a:latin typeface="Times New Roman" pitchFamily="18" charset="0"/>
                <a:cs typeface="Times New Roman" pitchFamily="18" charset="0"/>
              </a:rPr>
              <a:t>НАБУВАЄМО </a:t>
            </a:r>
          </a:p>
          <a:p>
            <a:pPr marL="457200" indent="-457200" algn="ctr"/>
            <a:r>
              <a:rPr lang="uk-UA" sz="2400" b="1" dirty="0">
                <a:solidFill>
                  <a:schemeClr val="accent3">
                    <a:lumMod val="50000"/>
                  </a:schemeClr>
                </a:solidFill>
                <a:latin typeface="Times New Roman" pitchFamily="18" charset="0"/>
                <a:cs typeface="Times New Roman" pitchFamily="18" charset="0"/>
              </a:rPr>
              <a:t>ДОСВІДУ</a:t>
            </a:r>
            <a:endParaRPr lang="ru-RU" sz="2400" b="1" dirty="0">
              <a:solidFill>
                <a:schemeClr val="accent3">
                  <a:lumMod val="50000"/>
                </a:schemeClr>
              </a:solidFill>
            </a:endParaRPr>
          </a:p>
        </p:txBody>
      </p:sp>
    </p:spTree>
    <p:extLst>
      <p:ext uri="{BB962C8B-B14F-4D97-AF65-F5344CB8AC3E}">
        <p14:creationId xmlns:p14="http://schemas.microsoft.com/office/powerpoint/2010/main" val="3197947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5072896"/>
            <a:ext cx="8393382" cy="1508105"/>
          </a:xfrm>
          <a:prstGeom prst="rect">
            <a:avLst/>
          </a:prstGeom>
          <a:noFill/>
        </p:spPr>
        <p:txBody>
          <a:bodyPr wrap="square" rtlCol="0">
            <a:spAutoFit/>
          </a:bodyPr>
          <a:lstStyle/>
          <a:p>
            <a:pPr algn="ctr"/>
            <a:r>
              <a:rPr lang="ru-RU" sz="2000" b="1" dirty="0">
                <a:solidFill>
                  <a:schemeClr val="accent5">
                    <a:lumMod val="50000"/>
                  </a:schemeClr>
                </a:solidFill>
                <a:latin typeface="Times New Roman" pitchFamily="18" charset="0"/>
                <a:cs typeface="Times New Roman" pitchFamily="18" charset="0"/>
              </a:rPr>
              <a:t>С. </a:t>
            </a:r>
            <a:r>
              <a:rPr lang="ru-RU" sz="2000" b="1" dirty="0" err="1">
                <a:solidFill>
                  <a:schemeClr val="accent5">
                    <a:lumMod val="50000"/>
                  </a:schemeClr>
                </a:solidFill>
                <a:latin typeface="Times New Roman" pitchFamily="18" charset="0"/>
                <a:cs typeface="Times New Roman" pitchFamily="18" charset="0"/>
              </a:rPr>
              <a:t>Сліпак</a:t>
            </a:r>
            <a:r>
              <a:rPr lang="ru-RU" sz="2000" b="1" dirty="0">
                <a:solidFill>
                  <a:schemeClr val="accent5">
                    <a:lumMod val="50000"/>
                  </a:schemeClr>
                </a:solidFill>
                <a:latin typeface="Times New Roman" pitchFamily="18" charset="0"/>
                <a:cs typeface="Times New Roman" pitchFamily="18" charset="0"/>
              </a:rPr>
              <a:t>  </a:t>
            </a:r>
            <a:r>
              <a:rPr lang="uk-UA" dirty="0">
                <a:solidFill>
                  <a:schemeClr val="accent5">
                    <a:lumMod val="50000"/>
                  </a:schemeClr>
                </a:solidFill>
                <a:latin typeface="Times New Roman" pitchFamily="18" charset="0"/>
                <a:cs typeface="Times New Roman" pitchFamily="18" charset="0"/>
              </a:rPr>
              <a:t>– доповідач з теми «Соціалізація ліцеїстів в умовах сучасних викликів суспільства» на обласному семінарі для заступників директорів з навчально-виховної роботи закладів </a:t>
            </a:r>
            <a:r>
              <a:rPr lang="uk-UA" dirty="0" err="1">
                <a:solidFill>
                  <a:schemeClr val="accent5">
                    <a:lumMod val="50000"/>
                  </a:schemeClr>
                </a:solidFill>
                <a:latin typeface="Times New Roman" pitchFamily="18" charset="0"/>
                <a:cs typeface="Times New Roman" pitchFamily="18" charset="0"/>
              </a:rPr>
              <a:t>інтернатного</a:t>
            </a:r>
            <a:r>
              <a:rPr lang="uk-UA" dirty="0">
                <a:solidFill>
                  <a:schemeClr val="accent5">
                    <a:lumMod val="50000"/>
                  </a:schemeClr>
                </a:solidFill>
                <a:latin typeface="Times New Roman" pitchFamily="18" charset="0"/>
                <a:cs typeface="Times New Roman" pitchFamily="18" charset="0"/>
              </a:rPr>
              <a:t> типу та навчально-реабілітаційних центрів із проблеми «Удосконалення професійної компетентності керівника </a:t>
            </a:r>
            <a:r>
              <a:rPr lang="uk-UA" dirty="0" err="1">
                <a:solidFill>
                  <a:schemeClr val="accent5">
                    <a:lumMod val="50000"/>
                  </a:schemeClr>
                </a:solidFill>
                <a:latin typeface="Times New Roman" pitchFamily="18" charset="0"/>
                <a:cs typeface="Times New Roman" pitchFamily="18" charset="0"/>
              </a:rPr>
              <a:t>інтернатного</a:t>
            </a:r>
            <a:r>
              <a:rPr lang="uk-UA" dirty="0">
                <a:solidFill>
                  <a:schemeClr val="accent5">
                    <a:lumMod val="50000"/>
                  </a:schemeClr>
                </a:solidFill>
                <a:latin typeface="Times New Roman" pitchFamily="18" charset="0"/>
                <a:cs typeface="Times New Roman" pitchFamily="18" charset="0"/>
              </a:rPr>
              <a:t> закладу» (квітень, 2021)</a:t>
            </a:r>
          </a:p>
        </p:txBody>
      </p:sp>
      <p:sp>
        <p:nvSpPr>
          <p:cNvPr id="5" name="TextBox 4"/>
          <p:cNvSpPr txBox="1"/>
          <p:nvPr/>
        </p:nvSpPr>
        <p:spPr>
          <a:xfrm>
            <a:off x="6614472" y="334408"/>
            <a:ext cx="2699792" cy="1569660"/>
          </a:xfrm>
          <a:prstGeom prst="rect">
            <a:avLst/>
          </a:prstGeom>
          <a:noFill/>
        </p:spPr>
        <p:txBody>
          <a:bodyPr wrap="square" rtlCol="0">
            <a:spAutoFit/>
          </a:bodyPr>
          <a:lstStyle/>
          <a:p>
            <a:pPr marL="457200" indent="-457200" algn="ctr"/>
            <a:r>
              <a:rPr lang="uk-UA" sz="2400" b="1" dirty="0">
                <a:solidFill>
                  <a:schemeClr val="accent5">
                    <a:lumMod val="50000"/>
                  </a:schemeClr>
                </a:solidFill>
                <a:latin typeface="Times New Roman" pitchFamily="18" charset="0"/>
                <a:cs typeface="Times New Roman" pitchFamily="18" charset="0"/>
              </a:rPr>
              <a:t>ДІЛИМОСЯ </a:t>
            </a:r>
          </a:p>
          <a:p>
            <a:pPr marL="457200" indent="-457200" algn="ctr"/>
            <a:r>
              <a:rPr lang="uk-UA" sz="2400" b="1" dirty="0">
                <a:solidFill>
                  <a:schemeClr val="accent5">
                    <a:lumMod val="50000"/>
                  </a:schemeClr>
                </a:solidFill>
                <a:latin typeface="Times New Roman" pitchFamily="18" charset="0"/>
                <a:cs typeface="Times New Roman" pitchFamily="18" charset="0"/>
              </a:rPr>
              <a:t>та </a:t>
            </a:r>
            <a:endParaRPr lang="ru-RU" sz="2400" b="1" dirty="0"/>
          </a:p>
          <a:p>
            <a:pPr marL="457200" indent="-457200" algn="ctr"/>
            <a:r>
              <a:rPr lang="uk-UA" sz="2400" b="1" dirty="0">
                <a:solidFill>
                  <a:schemeClr val="accent5">
                    <a:lumMod val="50000"/>
                  </a:schemeClr>
                </a:solidFill>
                <a:latin typeface="Times New Roman" pitchFamily="18" charset="0"/>
                <a:cs typeface="Times New Roman" pitchFamily="18" charset="0"/>
              </a:rPr>
              <a:t>НАБУВАЄМО ДОСВІДУ</a:t>
            </a:r>
            <a:endParaRPr lang="ru-RU" sz="2400" b="1" dirty="0"/>
          </a:p>
        </p:txBody>
      </p:sp>
      <p:pic>
        <p:nvPicPr>
          <p:cNvPr id="174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88640"/>
            <a:ext cx="6813922" cy="459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816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107640" y="-8182"/>
            <a:ext cx="9035640" cy="9904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10000"/>
              </a:lnSpc>
            </a:pPr>
            <a:r>
              <a:rPr lang="ru-RU" sz="2000" b="1" strike="noStrike" spc="-1" dirty="0">
                <a:solidFill>
                  <a:srgbClr val="4B3E21"/>
                </a:solidFill>
                <a:uFill>
                  <a:solidFill>
                    <a:srgbClr val="FFFFFF"/>
                  </a:solidFill>
                </a:uFill>
                <a:latin typeface="Times New Roman"/>
              </a:rPr>
              <a:t>НАУКОВО-МЕТОДИЧНА ДІЯЛЬНІСТЬ ПЕДАГОГІВ</a:t>
            </a:r>
          </a:p>
        </p:txBody>
      </p:sp>
      <p:graphicFrame>
        <p:nvGraphicFramePr>
          <p:cNvPr id="4" name="Table 2"/>
          <p:cNvGraphicFramePr/>
          <p:nvPr>
            <p:extLst>
              <p:ext uri="{D42A27DB-BD31-4B8C-83A1-F6EECF244321}">
                <p14:modId xmlns:p14="http://schemas.microsoft.com/office/powerpoint/2010/main" val="860106367"/>
              </p:ext>
            </p:extLst>
          </p:nvPr>
        </p:nvGraphicFramePr>
        <p:xfrm>
          <a:off x="377100" y="982242"/>
          <a:ext cx="8496720" cy="5653550"/>
        </p:xfrm>
        <a:graphic>
          <a:graphicData uri="http://schemas.openxmlformats.org/drawingml/2006/table">
            <a:tbl>
              <a:tblPr/>
              <a:tblGrid>
                <a:gridCol w="302424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79984">
                  <a:extLst>
                    <a:ext uri="{9D8B030D-6E8A-4147-A177-3AD203B41FA5}">
                      <a16:colId xmlns:a16="http://schemas.microsoft.com/office/drawing/2014/main" val="20004"/>
                    </a:ext>
                  </a:extLst>
                </a:gridCol>
              </a:tblGrid>
              <a:tr h="536400">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endParaRPr lang="uk-UA" dirty="0"/>
                    </a:p>
                  </a:txBody>
                  <a:tcPr marL="6120" marR="6120">
                    <a:lnL w="12240">
                      <a:solidFill>
                        <a:srgbClr val="FFFFFF"/>
                      </a:solidFill>
                    </a:lnL>
                    <a:lnR w="12240">
                      <a:solidFill>
                        <a:srgbClr val="000000"/>
                      </a:solidFill>
                    </a:lnR>
                    <a:lnT w="12240">
                      <a:solidFill>
                        <a:srgbClr val="FFFFFF"/>
                      </a:solidFill>
                    </a:lnT>
                    <a:lnB w="12240">
                      <a:solidFill>
                        <a:srgbClr val="000000"/>
                      </a:solidFill>
                    </a:lnB>
                    <a:lnTlToBr w="12700" cmpd="sng">
                      <a:noFill/>
                      <a:prstDash val="solid"/>
                    </a:lnTlToBr>
                    <a:lnBlToTr w="12700" cmpd="sng">
                      <a:noFill/>
                      <a:prstDash val="solid"/>
                    </a:lnBlToTr>
                    <a:solidFill>
                      <a:srgbClr val="FEB80A"/>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400" b="1" strike="noStrike" spc="-1" dirty="0">
                          <a:solidFill>
                            <a:srgbClr val="000000"/>
                          </a:solidFill>
                          <a:uFill>
                            <a:solidFill>
                              <a:srgbClr val="FFFFFF"/>
                            </a:solidFill>
                          </a:uFill>
                          <a:latin typeface="Times New Roman"/>
                          <a:ea typeface="Arial"/>
                        </a:rPr>
                        <a:t>Міжнародний</a:t>
                      </a:r>
                      <a:endParaRPr lang="ru-RU" sz="1800" b="0" strike="noStrike" spc="-1" dirty="0">
                        <a:solidFill>
                          <a:srgbClr val="000000"/>
                        </a:solidFill>
                        <a:uFill>
                          <a:solidFill>
                            <a:srgbClr val="FFFFFF"/>
                          </a:solidFill>
                        </a:uFill>
                        <a:latin typeface="Arial"/>
                      </a:endParaRPr>
                    </a:p>
                    <a:p>
                      <a:pPr algn="ctr">
                        <a:lnSpc>
                          <a:spcPct val="115000"/>
                        </a:lnSpc>
                      </a:pPr>
                      <a:r>
                        <a:rPr lang="ru-RU" sz="1400" b="1" strike="noStrike" spc="-1" dirty="0" err="1">
                          <a:solidFill>
                            <a:srgbClr val="000000"/>
                          </a:solidFill>
                          <a:uFill>
                            <a:solidFill>
                              <a:srgbClr val="FFFFFF"/>
                            </a:solidFill>
                          </a:uFill>
                          <a:latin typeface="Times New Roman"/>
                          <a:ea typeface="Arial"/>
                        </a:rPr>
                        <a:t>рівень</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FFFFFF"/>
                      </a:solidFill>
                    </a:lnT>
                    <a:lnB w="12240">
                      <a:solidFill>
                        <a:srgbClr val="000000"/>
                      </a:solidFill>
                    </a:lnB>
                    <a:lnTlToBr w="12700" cmpd="sng">
                      <a:noFill/>
                      <a:prstDash val="solid"/>
                    </a:lnTlToBr>
                    <a:lnBlToTr w="12700" cmpd="sng">
                      <a:noFill/>
                      <a:prstDash val="solid"/>
                    </a:lnBlToTr>
                    <a:solidFill>
                      <a:srgbClr val="FEB80A"/>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88920" algn="ctr">
                        <a:lnSpc>
                          <a:spcPct val="115000"/>
                        </a:lnSpc>
                      </a:pPr>
                      <a:r>
                        <a:rPr lang="ru-RU" sz="1400" b="1" strike="noStrike" spc="-1">
                          <a:solidFill>
                            <a:srgbClr val="000000"/>
                          </a:solidFill>
                          <a:uFill>
                            <a:solidFill>
                              <a:srgbClr val="FFFFFF"/>
                            </a:solidFill>
                          </a:uFill>
                          <a:latin typeface="Times New Roman"/>
                          <a:ea typeface="Arial"/>
                        </a:rPr>
                        <a:t>Всеукраїнський</a:t>
                      </a:r>
                      <a:endParaRPr lang="ru-RU" sz="1800" b="0" strike="noStrike" spc="-1">
                        <a:solidFill>
                          <a:srgbClr val="000000"/>
                        </a:solidFill>
                        <a:uFill>
                          <a:solidFill>
                            <a:srgbClr val="FFFFFF"/>
                          </a:solidFill>
                        </a:uFill>
                        <a:latin typeface="Arial"/>
                      </a:endParaRPr>
                    </a:p>
                    <a:p>
                      <a:pPr marL="88920" algn="ctr">
                        <a:lnSpc>
                          <a:spcPct val="115000"/>
                        </a:lnSpc>
                      </a:pPr>
                      <a:r>
                        <a:rPr lang="ru-RU" sz="1400" b="1" strike="noStrike" spc="-1">
                          <a:solidFill>
                            <a:srgbClr val="000000"/>
                          </a:solidFill>
                          <a:uFill>
                            <a:solidFill>
                              <a:srgbClr val="FFFFFF"/>
                            </a:solidFill>
                          </a:uFill>
                          <a:latin typeface="Times New Roman"/>
                          <a:ea typeface="Arial"/>
                        </a:rPr>
                        <a:t>рівень</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FFFFFF"/>
                      </a:solidFill>
                    </a:lnT>
                    <a:lnB w="12240">
                      <a:solidFill>
                        <a:srgbClr val="000000"/>
                      </a:solidFill>
                    </a:lnB>
                    <a:lnTlToBr w="12700" cmpd="sng">
                      <a:noFill/>
                      <a:prstDash val="solid"/>
                    </a:lnTlToBr>
                    <a:lnBlToTr w="12700" cmpd="sng">
                      <a:noFill/>
                      <a:prstDash val="solid"/>
                    </a:lnBlToTr>
                    <a:solidFill>
                      <a:srgbClr val="FEB80A"/>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88920" algn="ctr">
                        <a:lnSpc>
                          <a:spcPct val="115000"/>
                        </a:lnSpc>
                      </a:pPr>
                      <a:r>
                        <a:rPr lang="ru-RU" sz="1400" b="1" strike="noStrike" spc="-1">
                          <a:solidFill>
                            <a:srgbClr val="000000"/>
                          </a:solidFill>
                          <a:uFill>
                            <a:solidFill>
                              <a:srgbClr val="FFFFFF"/>
                            </a:solidFill>
                          </a:uFill>
                          <a:latin typeface="Times New Roman"/>
                          <a:ea typeface="Arial"/>
                        </a:rPr>
                        <a:t>Обласний</a:t>
                      </a:r>
                      <a:endParaRPr lang="ru-RU" sz="1800" b="0" strike="noStrike" spc="-1">
                        <a:solidFill>
                          <a:srgbClr val="000000"/>
                        </a:solidFill>
                        <a:uFill>
                          <a:solidFill>
                            <a:srgbClr val="FFFFFF"/>
                          </a:solidFill>
                        </a:uFill>
                        <a:latin typeface="Arial"/>
                      </a:endParaRPr>
                    </a:p>
                    <a:p>
                      <a:pPr marL="88920" algn="ctr">
                        <a:lnSpc>
                          <a:spcPct val="115000"/>
                        </a:lnSpc>
                      </a:pPr>
                      <a:r>
                        <a:rPr lang="ru-RU" sz="1400" b="1" strike="noStrike" spc="-1">
                          <a:solidFill>
                            <a:srgbClr val="000000"/>
                          </a:solidFill>
                          <a:uFill>
                            <a:solidFill>
                              <a:srgbClr val="FFFFFF"/>
                            </a:solidFill>
                          </a:uFill>
                          <a:latin typeface="Times New Roman"/>
                          <a:ea typeface="Arial"/>
                        </a:rPr>
                        <a:t>рівень</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FFFFFF"/>
                      </a:solidFill>
                    </a:lnT>
                    <a:lnB w="12240">
                      <a:solidFill>
                        <a:srgbClr val="000000"/>
                      </a:solidFill>
                    </a:lnB>
                    <a:lnTlToBr w="12700" cmpd="sng">
                      <a:noFill/>
                      <a:prstDash val="solid"/>
                    </a:lnTlToBr>
                    <a:lnBlToTr w="12700" cmpd="sng">
                      <a:noFill/>
                      <a:prstDash val="solid"/>
                    </a:lnBlToTr>
                    <a:solidFill>
                      <a:srgbClr val="FEB80A"/>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88920" algn="ctr">
                        <a:lnSpc>
                          <a:spcPct val="115000"/>
                        </a:lnSpc>
                      </a:pPr>
                      <a:r>
                        <a:rPr lang="ru-RU" sz="1400" b="1" strike="noStrike" spc="-1">
                          <a:solidFill>
                            <a:srgbClr val="000000"/>
                          </a:solidFill>
                          <a:uFill>
                            <a:solidFill>
                              <a:srgbClr val="FFFFFF"/>
                            </a:solidFill>
                          </a:uFill>
                          <a:latin typeface="Times New Roman"/>
                          <a:ea typeface="Arial"/>
                        </a:rPr>
                        <a:t>Міський</a:t>
                      </a:r>
                      <a:endParaRPr lang="ru-RU" sz="1800" b="0" strike="noStrike" spc="-1">
                        <a:solidFill>
                          <a:srgbClr val="000000"/>
                        </a:solidFill>
                        <a:uFill>
                          <a:solidFill>
                            <a:srgbClr val="FFFFFF"/>
                          </a:solidFill>
                        </a:uFill>
                        <a:latin typeface="Arial"/>
                      </a:endParaRPr>
                    </a:p>
                    <a:p>
                      <a:pPr marL="88920" algn="ctr">
                        <a:lnSpc>
                          <a:spcPct val="115000"/>
                        </a:lnSpc>
                      </a:pPr>
                      <a:r>
                        <a:rPr lang="ru-RU" sz="1400" b="1" strike="noStrike" spc="-1">
                          <a:solidFill>
                            <a:srgbClr val="000000"/>
                          </a:solidFill>
                          <a:uFill>
                            <a:solidFill>
                              <a:srgbClr val="FFFFFF"/>
                            </a:solidFill>
                          </a:uFill>
                          <a:latin typeface="Times New Roman"/>
                          <a:ea typeface="Arial"/>
                        </a:rPr>
                        <a:t>рівень</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FFFFFF"/>
                      </a:solidFill>
                    </a:lnT>
                    <a:lnB w="12240">
                      <a:solidFill>
                        <a:srgbClr val="000000"/>
                      </a:solidFill>
                    </a:lnB>
                    <a:lnTlToBr w="12700" cmpd="sng">
                      <a:noFill/>
                      <a:prstDash val="solid"/>
                    </a:lnTlToBr>
                    <a:lnBlToTr w="12700" cmpd="sng">
                      <a:noFill/>
                      <a:prstDash val="solid"/>
                    </a:lnBlToTr>
                    <a:solidFill>
                      <a:srgbClr val="FEB80A"/>
                    </a:solidFill>
                  </a:tcPr>
                </a:tc>
                <a:extLst>
                  <a:ext uri="{0D108BD9-81ED-4DB2-BD59-A6C34878D82A}">
                    <a16:rowId xmlns:a16="http://schemas.microsoft.com/office/drawing/2014/main" val="10000"/>
                  </a:ext>
                </a:extLst>
              </a:tr>
              <a:tr h="930056">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15000"/>
                        </a:lnSpc>
                      </a:pPr>
                      <a:r>
                        <a:rPr lang="ru-RU" sz="1600" b="0" strike="noStrike" spc="-1" dirty="0">
                          <a:solidFill>
                            <a:srgbClr val="611617"/>
                          </a:solidFill>
                          <a:uFill>
                            <a:solidFill>
                              <a:srgbClr val="FFFFFF"/>
                            </a:solidFill>
                          </a:uFill>
                          <a:latin typeface="Times New Roman"/>
                        </a:rPr>
                        <a:t>Науково </a:t>
                      </a:r>
                      <a:r>
                        <a:rPr lang="ru-RU" sz="1600" b="0" strike="noStrike" spc="-1" dirty="0" err="1">
                          <a:solidFill>
                            <a:srgbClr val="611617"/>
                          </a:solidFill>
                          <a:uFill>
                            <a:solidFill>
                              <a:srgbClr val="FFFFFF"/>
                            </a:solidFill>
                          </a:uFill>
                          <a:latin typeface="Times New Roman"/>
                        </a:rPr>
                        <a:t>практичні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конференції</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семінари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вебінари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міні-EdCamp</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учителі</a:t>
                      </a: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0" strike="noStrike" spc="-1" dirty="0">
                          <a:solidFill>
                            <a:srgbClr val="611617"/>
                          </a:solidFill>
                          <a:uFill>
                            <a:solidFill>
                              <a:srgbClr val="FFFFFF"/>
                            </a:solidFill>
                          </a:uFill>
                          <a:latin typeface="Times New Roman"/>
                        </a:rPr>
                        <a:t>15</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105</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a:solidFill>
                            <a:srgbClr val="611617"/>
                          </a:solidFill>
                          <a:uFill>
                            <a:solidFill>
                              <a:srgbClr val="FFFFFF"/>
                            </a:solidFill>
                          </a:uFill>
                          <a:latin typeface="Times New Roman"/>
                        </a:rPr>
                        <a:t>-</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extLst>
                  <a:ext uri="{0D108BD9-81ED-4DB2-BD59-A6C34878D82A}">
                    <a16:rowId xmlns:a16="http://schemas.microsoft.com/office/drawing/2014/main" val="10001"/>
                  </a:ext>
                </a:extLst>
              </a:tr>
              <a:tr h="360040">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15000"/>
                        </a:lnSpc>
                      </a:pPr>
                      <a:r>
                        <a:rPr lang="ru-RU" sz="1600" b="0" strike="noStrike" spc="-1">
                          <a:solidFill>
                            <a:srgbClr val="611617"/>
                          </a:solidFill>
                          <a:uFill>
                            <a:solidFill>
                              <a:srgbClr val="FFFFFF"/>
                            </a:solidFill>
                          </a:uFill>
                          <a:latin typeface="Times New Roman"/>
                        </a:rPr>
                        <a:t>Публікації учителів</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0" strike="noStrike" spc="-1">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47</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5</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extLst>
                  <a:ext uri="{0D108BD9-81ED-4DB2-BD59-A6C34878D82A}">
                    <a16:rowId xmlns:a16="http://schemas.microsoft.com/office/drawing/2014/main" val="10002"/>
                  </a:ext>
                </a:extLst>
              </a:tr>
              <a:tr h="581400">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15000"/>
                        </a:lnSpc>
                      </a:pPr>
                      <a:r>
                        <a:rPr lang="ru-RU" sz="1600" b="0" strike="noStrike" spc="-1" dirty="0" err="1">
                          <a:solidFill>
                            <a:srgbClr val="611617"/>
                          </a:solidFill>
                          <a:uFill>
                            <a:solidFill>
                              <a:srgbClr val="FFFFFF"/>
                            </a:solidFill>
                          </a:uFill>
                          <a:latin typeface="Times New Roman"/>
                        </a:rPr>
                        <a:t>Науково-практичні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конференції</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учні</a:t>
                      </a: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4</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a:solidFill>
                            <a:srgbClr val="611617"/>
                          </a:solidFill>
                          <a:uFill>
                            <a:solidFill>
                              <a:srgbClr val="FFFFFF"/>
                            </a:solidFill>
                          </a:uFill>
                          <a:latin typeface="Times New Roman"/>
                        </a:rPr>
                        <a:t>-</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extLst>
                  <a:ext uri="{0D108BD9-81ED-4DB2-BD59-A6C34878D82A}">
                    <a16:rowId xmlns:a16="http://schemas.microsoft.com/office/drawing/2014/main" val="10003"/>
                  </a:ext>
                </a:extLst>
              </a:tr>
              <a:tr h="427848">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00000"/>
                        </a:lnSpc>
                      </a:pPr>
                      <a:r>
                        <a:rPr lang="ru-RU" sz="1600" b="0" strike="noStrike" spc="-1" dirty="0" err="1">
                          <a:solidFill>
                            <a:srgbClr val="611617"/>
                          </a:solidFill>
                          <a:uFill>
                            <a:solidFill>
                              <a:srgbClr val="FFFFFF"/>
                            </a:solidFill>
                          </a:uFill>
                          <a:latin typeface="Times New Roman"/>
                        </a:rPr>
                        <a:t>Публікації</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учнів</a:t>
                      </a:r>
                      <a:endParaRPr lang="ru-RU" sz="1800" b="0" strike="noStrike" spc="-1" dirty="0">
                        <a:solidFill>
                          <a:srgbClr val="000000"/>
                        </a:solidFill>
                        <a:uFill>
                          <a:solidFill>
                            <a:srgbClr val="FFFFFF"/>
                          </a:solidFill>
                        </a:uFill>
                        <a:latin typeface="Arial"/>
                      </a:endParaRPr>
                    </a:p>
                    <a:p>
                      <a:pPr marL="50760">
                        <a:lnSpc>
                          <a:spcPct val="100000"/>
                        </a:lnSpc>
                      </a:pP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00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00000"/>
                        </a:lnSpc>
                      </a:pPr>
                      <a:r>
                        <a:rPr lang="ru-RU" sz="1600" b="0" strike="noStrike" spc="-1" dirty="0">
                          <a:solidFill>
                            <a:srgbClr val="611617"/>
                          </a:solidFill>
                          <a:uFill>
                            <a:solidFill>
                              <a:srgbClr val="FFFFFF"/>
                            </a:solidFill>
                          </a:uFill>
                          <a:latin typeface="Times New Roman"/>
                        </a:rPr>
                        <a:t>1</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00000"/>
                        </a:lnSpc>
                      </a:pPr>
                      <a:r>
                        <a:rPr lang="ru-RU" sz="1600" b="0" strike="noStrike" spc="-1" dirty="0">
                          <a:solidFill>
                            <a:srgbClr val="611617"/>
                          </a:solidFill>
                          <a:uFill>
                            <a:solidFill>
                              <a:srgbClr val="FFFFFF"/>
                            </a:solidFill>
                          </a:uFill>
                          <a:latin typeface="Times New Roman"/>
                        </a:rPr>
                        <a:t>3</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00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extLst>
                  <a:ext uri="{0D108BD9-81ED-4DB2-BD59-A6C34878D82A}">
                    <a16:rowId xmlns:a16="http://schemas.microsoft.com/office/drawing/2014/main" val="10004"/>
                  </a:ext>
                </a:extLst>
              </a:tr>
              <a:tr h="581400">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15000"/>
                        </a:lnSpc>
                      </a:pPr>
                      <a:r>
                        <a:rPr lang="ru-RU" sz="1600" b="0" strike="noStrike" spc="-1" dirty="0" err="1">
                          <a:solidFill>
                            <a:srgbClr val="611617"/>
                          </a:solidFill>
                          <a:uFill>
                            <a:solidFill>
                              <a:srgbClr val="FFFFFF"/>
                            </a:solidFill>
                          </a:uFill>
                          <a:latin typeface="Times New Roman"/>
                        </a:rPr>
                        <a:t>Конкурси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творчі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проєкти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фестивалі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учителі</a:t>
                      </a: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0" strike="noStrike" spc="-1" dirty="0">
                          <a:solidFill>
                            <a:srgbClr val="611617"/>
                          </a:solidFill>
                          <a:uFill>
                            <a:solidFill>
                              <a:srgbClr val="FFFFFF"/>
                            </a:solidFill>
                          </a:uFill>
                          <a:latin typeface="Times New Roman"/>
                        </a:rPr>
                        <a:t>2</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9D"/>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39D"/>
                    </a:solidFill>
                  </a:tcPr>
                </a:tc>
                <a:extLst>
                  <a:ext uri="{0D108BD9-81ED-4DB2-BD59-A6C34878D82A}">
                    <a16:rowId xmlns:a16="http://schemas.microsoft.com/office/drawing/2014/main" val="10005"/>
                  </a:ext>
                </a:extLst>
              </a:tr>
              <a:tr h="872280">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nSpc>
                          <a:spcPct val="115000"/>
                        </a:lnSpc>
                      </a:pPr>
                      <a:r>
                        <a:rPr lang="ru-RU" sz="1600" b="0" strike="noStrike" spc="-1" dirty="0" err="1">
                          <a:solidFill>
                            <a:srgbClr val="611617"/>
                          </a:solidFill>
                          <a:uFill>
                            <a:solidFill>
                              <a:srgbClr val="FFFFFF"/>
                            </a:solidFill>
                          </a:uFill>
                          <a:latin typeface="Times New Roman"/>
                        </a:rPr>
                        <a:t>Конкурси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творчі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проєкти</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фестивалі</a:t>
                      </a:r>
                      <a:r>
                        <a:rPr lang="ru-RU" sz="1600" b="0" strike="noStrike" spc="-1" dirty="0">
                          <a:solidFill>
                            <a:srgbClr val="611617"/>
                          </a:solidFill>
                          <a:uFill>
                            <a:solidFill>
                              <a:srgbClr val="FFFFFF"/>
                            </a:solidFill>
                          </a:uFill>
                          <a:latin typeface="Times New Roman"/>
                        </a:rPr>
                        <a:t> (</a:t>
                      </a:r>
                      <a:r>
                        <a:rPr lang="ru-RU" sz="1600" b="0" strike="noStrike" spc="-1" dirty="0" err="1">
                          <a:solidFill>
                            <a:srgbClr val="611617"/>
                          </a:solidFill>
                          <a:uFill>
                            <a:solidFill>
                              <a:srgbClr val="FFFFFF"/>
                            </a:solidFill>
                          </a:uFill>
                          <a:latin typeface="Times New Roman"/>
                        </a:rPr>
                        <a:t>учні</a:t>
                      </a:r>
                      <a:r>
                        <a:rPr lang="ru-RU" sz="1600" b="0" strike="noStrike" spc="-1" dirty="0">
                          <a:solidFill>
                            <a:srgbClr val="611617"/>
                          </a:solidFill>
                          <a:uFill>
                            <a:solidFill>
                              <a:srgbClr val="FFFFFF"/>
                            </a:solidFill>
                          </a:uFill>
                          <a:latin typeface="Times New Roman"/>
                        </a:rPr>
                        <a:t>)</a:t>
                      </a:r>
                      <a:endParaRPr lang="ru-RU" sz="1800" b="0" strike="noStrike" spc="-1" dirty="0">
                        <a:solidFill>
                          <a:srgbClr val="000000"/>
                        </a:solidFill>
                        <a:uFill>
                          <a:solidFill>
                            <a:srgbClr val="FFFFFF"/>
                          </a:solidFill>
                        </a:uFill>
                        <a:latin typeface="Arial"/>
                      </a:endParaRPr>
                    </a:p>
                    <a:p>
                      <a:pPr marL="50760">
                        <a:lnSpc>
                          <a:spcPct val="115000"/>
                        </a:lnSpc>
                      </a:pP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cap="flat" cmpd="sng" algn="ctr">
                      <a:solidFill>
                        <a:srgbClr val="000000"/>
                      </a:solidFill>
                      <a:prstDash val="solid"/>
                      <a:round/>
                      <a:headEnd type="none" w="med" len="med"/>
                      <a:tailEnd type="none" w="med" len="med"/>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0" strike="noStrike" spc="-1" dirty="0">
                          <a:solidFill>
                            <a:srgbClr val="611617"/>
                          </a:solidFill>
                          <a:uFill>
                            <a:solidFill>
                              <a:srgbClr val="FFFFFF"/>
                            </a:solidFill>
                          </a:uFill>
                          <a:latin typeface="Times New Roman"/>
                        </a:rPr>
                        <a:t>3</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15</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dirty="0">
                          <a:solidFill>
                            <a:srgbClr val="611617"/>
                          </a:solidFill>
                          <a:uFill>
                            <a:solidFill>
                              <a:srgbClr val="FFFFFF"/>
                            </a:solidFill>
                          </a:uFill>
                          <a:latin typeface="Times New Roman"/>
                        </a:rPr>
                        <a:t>1</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tc>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algn="ctr">
                        <a:lnSpc>
                          <a:spcPct val="115000"/>
                        </a:lnSpc>
                      </a:pPr>
                      <a:r>
                        <a:rPr lang="ru-RU" sz="1600" b="0" strike="noStrike" spc="-1">
                          <a:solidFill>
                            <a:srgbClr val="611617"/>
                          </a:solidFill>
                          <a:uFill>
                            <a:solidFill>
                              <a:srgbClr val="FFFFFF"/>
                            </a:solidFill>
                          </a:uFill>
                          <a:latin typeface="Times New Roman"/>
                        </a:rPr>
                        <a:t>2</a:t>
                      </a:r>
                      <a:endParaRPr lang="ru-RU" sz="1800" b="0" strike="noStrike" spc="-1" dirty="0">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000000"/>
                      </a:solidFill>
                    </a:lnT>
                    <a:lnB w="12240">
                      <a:solidFill>
                        <a:srgbClr val="000000"/>
                      </a:solidFill>
                    </a:lnB>
                    <a:lnTlToBr w="12700" cmpd="sng">
                      <a:noFill/>
                      <a:prstDash val="solid"/>
                    </a:lnTlToBr>
                    <a:lnBlToTr w="12700" cmpd="sng">
                      <a:noFill/>
                      <a:prstDash val="solid"/>
                    </a:lnBlToTr>
                    <a:solidFill>
                      <a:srgbClr val="FFF1CE"/>
                    </a:solidFill>
                  </a:tcPr>
                </a:tc>
                <a:extLst>
                  <a:ext uri="{0D108BD9-81ED-4DB2-BD59-A6C34878D82A}">
                    <a16:rowId xmlns:a16="http://schemas.microsoft.com/office/drawing/2014/main" val="10006"/>
                  </a:ext>
                </a:extLst>
              </a:tr>
              <a:tr h="934484">
                <a:tc gridSpan="5">
                  <a:txBody>
                    <a:bodyPr/>
                    <a:lstStyle>
                      <a:lvl1pPr marL="0" algn="l" rtl="0" eaLnBrk="1" latinLnBrk="0" hangingPunct="1">
                        <a:defRPr kumimoji="0" kern="1200">
                          <a:solidFill>
                            <a:schemeClr val="tx1"/>
                          </a:solidFill>
                          <a:latin typeface="Arial"/>
                          <a:ea typeface="DejaVu Sans"/>
                          <a:cs typeface="DejaVu Sans"/>
                        </a:defRPr>
                      </a:lvl1pPr>
                      <a:lvl2pPr marL="457200" algn="l" rtl="0" eaLnBrk="1" latinLnBrk="0" hangingPunct="1">
                        <a:defRPr kumimoji="0" kern="1200">
                          <a:solidFill>
                            <a:schemeClr val="tx1"/>
                          </a:solidFill>
                          <a:latin typeface="Arial"/>
                          <a:ea typeface="DejaVu Sans"/>
                          <a:cs typeface="DejaVu Sans"/>
                        </a:defRPr>
                      </a:lvl2pPr>
                      <a:lvl3pPr marL="914400" algn="l" rtl="0" eaLnBrk="1" latinLnBrk="0" hangingPunct="1">
                        <a:defRPr kumimoji="0" kern="1200">
                          <a:solidFill>
                            <a:schemeClr val="tx1"/>
                          </a:solidFill>
                          <a:latin typeface="Arial"/>
                          <a:ea typeface="DejaVu Sans"/>
                          <a:cs typeface="DejaVu Sans"/>
                        </a:defRPr>
                      </a:lvl3pPr>
                      <a:lvl4pPr marL="1371600" algn="l" rtl="0" eaLnBrk="1" latinLnBrk="0" hangingPunct="1">
                        <a:defRPr kumimoji="0" kern="1200">
                          <a:solidFill>
                            <a:schemeClr val="tx1"/>
                          </a:solidFill>
                          <a:latin typeface="Arial"/>
                          <a:ea typeface="DejaVu Sans"/>
                          <a:cs typeface="DejaVu Sans"/>
                        </a:defRPr>
                      </a:lvl4pPr>
                      <a:lvl5pPr marL="1828800" algn="l" rtl="0" eaLnBrk="1" latinLnBrk="0" hangingPunct="1">
                        <a:defRPr kumimoji="0" kern="1200">
                          <a:solidFill>
                            <a:schemeClr val="tx1"/>
                          </a:solidFill>
                          <a:latin typeface="Arial"/>
                          <a:ea typeface="DejaVu Sans"/>
                          <a:cs typeface="DejaVu Sans"/>
                        </a:defRPr>
                      </a:lvl5pPr>
                      <a:lvl6pPr marL="2286000" algn="l" rtl="0" eaLnBrk="1" latinLnBrk="0" hangingPunct="1">
                        <a:defRPr kumimoji="0" kern="1200">
                          <a:solidFill>
                            <a:schemeClr val="tx1"/>
                          </a:solidFill>
                          <a:latin typeface="Arial"/>
                          <a:ea typeface="DejaVu Sans"/>
                          <a:cs typeface="DejaVu Sans"/>
                        </a:defRPr>
                      </a:lvl6pPr>
                      <a:lvl7pPr marL="2743200" algn="l" rtl="0" eaLnBrk="1" latinLnBrk="0" hangingPunct="1">
                        <a:defRPr kumimoji="0" kern="1200">
                          <a:solidFill>
                            <a:schemeClr val="tx1"/>
                          </a:solidFill>
                          <a:latin typeface="Arial"/>
                          <a:ea typeface="DejaVu Sans"/>
                          <a:cs typeface="DejaVu Sans"/>
                        </a:defRPr>
                      </a:lvl7pPr>
                      <a:lvl8pPr marL="3200400" algn="l" rtl="0" eaLnBrk="1" latinLnBrk="0" hangingPunct="1">
                        <a:defRPr kumimoji="0" kern="1200">
                          <a:solidFill>
                            <a:schemeClr val="tx1"/>
                          </a:solidFill>
                          <a:latin typeface="Arial"/>
                          <a:ea typeface="DejaVu Sans"/>
                          <a:cs typeface="DejaVu Sans"/>
                        </a:defRPr>
                      </a:lvl8pPr>
                      <a:lvl9pPr marL="3657600" algn="l" rtl="0" eaLnBrk="1" latinLnBrk="0" hangingPunct="1">
                        <a:defRPr kumimoji="0" kern="1200">
                          <a:solidFill>
                            <a:schemeClr val="tx1"/>
                          </a:solidFill>
                          <a:latin typeface="Arial"/>
                          <a:ea typeface="DejaVu Sans"/>
                          <a:cs typeface="DejaVu Sans"/>
                        </a:defRPr>
                      </a:lvl9pPr>
                    </a:lstStyle>
                    <a:p>
                      <a:pPr marL="50760" algn="ctr">
                        <a:lnSpc>
                          <a:spcPct val="115000"/>
                        </a:lnSpc>
                      </a:pPr>
                      <a:r>
                        <a:rPr lang="ru-RU" sz="1600" b="1" strike="noStrike" spc="-1" dirty="0" err="1">
                          <a:solidFill>
                            <a:srgbClr val="611617"/>
                          </a:solidFill>
                          <a:uFill>
                            <a:solidFill>
                              <a:srgbClr val="FFFFFF"/>
                            </a:solidFill>
                          </a:uFill>
                          <a:latin typeface="Times New Roman"/>
                        </a:rPr>
                        <a:t>Вісник</a:t>
                      </a:r>
                      <a:r>
                        <a:rPr lang="ru-RU" sz="1600" b="1" strike="noStrike" spc="-1" dirty="0">
                          <a:solidFill>
                            <a:srgbClr val="611617"/>
                          </a:solidFill>
                          <a:uFill>
                            <a:solidFill>
                              <a:srgbClr val="FFFFFF"/>
                            </a:solidFill>
                          </a:uFill>
                          <a:latin typeface="Times New Roman"/>
                        </a:rPr>
                        <a:t> ліцею№2(18), №1 (19) </a:t>
                      </a:r>
                      <a:r>
                        <a:rPr lang="ru-RU" sz="1600" b="1" strike="noStrike" spc="-1" dirty="0" err="1">
                          <a:solidFill>
                            <a:srgbClr val="611617"/>
                          </a:solidFill>
                          <a:uFill>
                            <a:solidFill>
                              <a:srgbClr val="FFFFFF"/>
                            </a:solidFill>
                          </a:uFill>
                          <a:latin typeface="Times New Roman"/>
                        </a:rPr>
                        <a:t>електронна</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збірка</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матеріалів</a:t>
                      </a:r>
                      <a:r>
                        <a:rPr lang="ru-RU" sz="1600" b="1" strike="noStrike" spc="-1" dirty="0">
                          <a:solidFill>
                            <a:srgbClr val="611617"/>
                          </a:solidFill>
                          <a:uFill>
                            <a:solidFill>
                              <a:srgbClr val="FFFFFF"/>
                            </a:solidFill>
                          </a:uFill>
                          <a:latin typeface="Times New Roman"/>
                        </a:rPr>
                        <a:t>  І</a:t>
                      </a:r>
                      <a:r>
                        <a:rPr lang="en-US" sz="1600" b="1" strike="noStrike" spc="-1" dirty="0">
                          <a:solidFill>
                            <a:srgbClr val="611617"/>
                          </a:solidFill>
                          <a:uFill>
                            <a:solidFill>
                              <a:srgbClr val="FFFFFF"/>
                            </a:solidFill>
                          </a:uFill>
                          <a:latin typeface="Times New Roman"/>
                        </a:rPr>
                        <a:t>V</a:t>
                      </a:r>
                      <a:r>
                        <a:rPr lang="uk-UA"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Всеукраїнської</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науково-практичної</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конференції</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Актуальні</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проблеми</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розвитку</a:t>
                      </a:r>
                      <a:r>
                        <a:rPr lang="ru-RU" sz="1600" b="1" strike="noStrike" spc="-1" dirty="0">
                          <a:solidFill>
                            <a:srgbClr val="611617"/>
                          </a:solidFill>
                          <a:uFill>
                            <a:solidFill>
                              <a:srgbClr val="FFFFFF"/>
                            </a:solidFill>
                          </a:uFill>
                          <a:latin typeface="Times New Roman"/>
                        </a:rPr>
                        <a:t> </a:t>
                      </a:r>
                      <a:r>
                        <a:rPr lang="ru-RU" sz="1600" b="1" strike="noStrike" spc="-1" dirty="0" err="1">
                          <a:solidFill>
                            <a:srgbClr val="611617"/>
                          </a:solidFill>
                          <a:uFill>
                            <a:solidFill>
                              <a:srgbClr val="FFFFFF"/>
                            </a:solidFill>
                          </a:uFill>
                          <a:latin typeface="Times New Roman"/>
                        </a:rPr>
                        <a:t>держави</a:t>
                      </a:r>
                      <a:r>
                        <a:rPr lang="ru-RU" sz="1600" b="1" strike="noStrike" spc="-1" dirty="0">
                          <a:solidFill>
                            <a:srgbClr val="611617"/>
                          </a:solidFill>
                          <a:uFill>
                            <a:solidFill>
                              <a:srgbClr val="FFFFFF"/>
                            </a:solidFill>
                          </a:uFill>
                          <a:latin typeface="Times New Roman"/>
                        </a:rPr>
                        <a:t> і права: </a:t>
                      </a:r>
                      <a:r>
                        <a:rPr lang="ru-RU" sz="1600" b="1" strike="noStrike" spc="-1" dirty="0" err="1">
                          <a:solidFill>
                            <a:srgbClr val="611617"/>
                          </a:solidFill>
                          <a:uFill>
                            <a:solidFill>
                              <a:srgbClr val="FFFFFF"/>
                            </a:solidFill>
                          </a:uFill>
                          <a:latin typeface="Times New Roman"/>
                        </a:rPr>
                        <a:t>історико-правовий</a:t>
                      </a:r>
                      <a:r>
                        <a:rPr lang="ru-RU" sz="1600" b="1" strike="noStrike" spc="-1" dirty="0">
                          <a:solidFill>
                            <a:srgbClr val="611617"/>
                          </a:solidFill>
                          <a:uFill>
                            <a:solidFill>
                              <a:srgbClr val="FFFFFF"/>
                            </a:solidFill>
                          </a:uFill>
                          <a:latin typeface="Times New Roman"/>
                        </a:rPr>
                        <a:t> дискурс”</a:t>
                      </a:r>
                    </a:p>
                  </a:txBody>
                  <a:tcPr marL="6120" marR="6120">
                    <a:lnL w="12240">
                      <a:solidFill>
                        <a:srgbClr val="FFFFFF"/>
                      </a:solidFill>
                    </a:lnL>
                    <a:lnR w="12240">
                      <a:solidFill>
                        <a:srgbClr val="FFFFFF"/>
                      </a:solidFill>
                    </a:lnR>
                    <a:lnT w="12240">
                      <a:solidFill>
                        <a:srgbClr val="000000"/>
                      </a:solidFill>
                    </a:lnT>
                    <a:lnB w="12240">
                      <a:solidFill>
                        <a:srgbClr val="FFFFFF"/>
                      </a:solidFill>
                    </a:lnB>
                    <a:lnTlToBr w="12700" cmpd="sng">
                      <a:noFill/>
                      <a:prstDash val="solid"/>
                    </a:lnTlToBr>
                    <a:lnBlToTr w="12700" cmpd="sng">
                      <a:noFill/>
                      <a:prstDash val="solid"/>
                    </a:lnBlToTr>
                    <a:solidFill>
                      <a:srgbClr val="FFF1CE"/>
                    </a:solidFill>
                  </a:tcPr>
                </a:tc>
                <a:tc hMerge="1">
                  <a:txBody>
                    <a:bodyPr/>
                    <a:lstStyle/>
                    <a:p>
                      <a:endParaRPr lang="uk-UA"/>
                    </a:p>
                  </a:txBody>
                  <a:tcPr>
                    <a:solidFill>
                      <a:srgbClr val="729FCF"/>
                    </a:solidFill>
                  </a:tcPr>
                </a:tc>
                <a:tc hMerge="1">
                  <a:txBody>
                    <a:bodyPr/>
                    <a:lstStyle/>
                    <a:p>
                      <a:endParaRPr lang="uk-UA"/>
                    </a:p>
                  </a:txBody>
                  <a:tcPr>
                    <a:solidFill>
                      <a:srgbClr val="729FCF"/>
                    </a:solidFill>
                  </a:tcPr>
                </a:tc>
                <a:tc hMerge="1">
                  <a:txBody>
                    <a:bodyPr/>
                    <a:lstStyle/>
                    <a:p>
                      <a:endParaRPr lang="uk-UA"/>
                    </a:p>
                  </a:txBody>
                  <a:tcPr>
                    <a:solidFill>
                      <a:srgbClr val="729FCF"/>
                    </a:solidFill>
                  </a:tcPr>
                </a:tc>
                <a:tc hMerge="1">
                  <a:txBody>
                    <a:bodyPr/>
                    <a:lstStyle/>
                    <a:p>
                      <a:endParaRPr lang="uk-UA"/>
                    </a:p>
                  </a:txBody>
                  <a:tcPr>
                    <a:solidFill>
                      <a:srgbClr val="729FC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27753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Татьяна\Downloads\Свідоцтво 001 (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06986">
            <a:off x="257138" y="222058"/>
            <a:ext cx="1954213" cy="2820987"/>
          </a:xfrm>
          <a:prstGeom prst="rect">
            <a:avLst/>
          </a:prstGeom>
          <a:noFill/>
          <a:ln w="9525">
            <a:noFill/>
            <a:miter lim="800000"/>
            <a:headEnd/>
            <a:tailEnd/>
          </a:ln>
        </p:spPr>
      </p:pic>
      <p:pic>
        <p:nvPicPr>
          <p:cNvPr id="46084" name="Picture 3" descr="C:\Users\Татьяна\Downloads\Свід 001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53507">
            <a:off x="206337" y="2609734"/>
            <a:ext cx="2055813" cy="2924175"/>
          </a:xfrm>
          <a:prstGeom prst="rect">
            <a:avLst/>
          </a:prstGeom>
          <a:noFill/>
          <a:ln w="9525">
            <a:noFill/>
            <a:miter lim="800000"/>
            <a:headEnd/>
            <a:tailEnd/>
          </a:ln>
        </p:spPr>
      </p:pic>
      <p:sp>
        <p:nvSpPr>
          <p:cNvPr id="2" name="Прямоугольник 6"/>
          <p:cNvSpPr>
            <a:spLocks noChangeArrowheads="1"/>
          </p:cNvSpPr>
          <p:nvPr/>
        </p:nvSpPr>
        <p:spPr bwMode="auto">
          <a:xfrm>
            <a:off x="250825" y="77788"/>
            <a:ext cx="8642350" cy="1016000"/>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Trebuchet MS" pitchFamily="34" charset="0"/>
              </a:defRPr>
            </a:lvl1pPr>
            <a:lvl2pPr marL="742950" indent="-285750" eaLnBrk="0" hangingPunct="0">
              <a:spcBef>
                <a:spcPct val="20000"/>
              </a:spcBef>
              <a:buFont typeface="Arial" charset="0"/>
              <a:buChar char="–"/>
              <a:defRPr sz="2800">
                <a:solidFill>
                  <a:schemeClr val="tx1"/>
                </a:solidFill>
                <a:latin typeface="Trebuchet MS" pitchFamily="34" charset="0"/>
              </a:defRPr>
            </a:lvl2pPr>
            <a:lvl3pPr marL="1143000" indent="-228600" eaLnBrk="0" hangingPunct="0">
              <a:spcBef>
                <a:spcPct val="20000"/>
              </a:spcBef>
              <a:buFont typeface="Arial" charset="0"/>
              <a:buChar char="•"/>
              <a:defRPr sz="2400">
                <a:solidFill>
                  <a:schemeClr val="tx1"/>
                </a:solidFill>
                <a:latin typeface="Trebuchet MS" pitchFamily="34" charset="0"/>
              </a:defRPr>
            </a:lvl3pPr>
            <a:lvl4pPr marL="1600200" indent="-228600" eaLnBrk="0" hangingPunct="0">
              <a:spcBef>
                <a:spcPct val="20000"/>
              </a:spcBef>
              <a:buFont typeface="Arial" charset="0"/>
              <a:buChar char="–"/>
              <a:defRPr sz="2000">
                <a:solidFill>
                  <a:schemeClr val="tx1"/>
                </a:solidFill>
                <a:latin typeface="Trebuchet MS" pitchFamily="34" charset="0"/>
              </a:defRPr>
            </a:lvl4pPr>
            <a:lvl5pPr marL="2057400" indent="-228600" eaLnBrk="0" hangingPunct="0">
              <a:spcBef>
                <a:spcPct val="20000"/>
              </a:spcBef>
              <a:buFont typeface="Arial" charset="0"/>
              <a:buChar char="»"/>
              <a:defRPr sz="2000">
                <a:solidFill>
                  <a:schemeClr val="tx1"/>
                </a:solidFill>
                <a:latin typeface="Trebuchet MS"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rebuchet MS"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rebuchet MS"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rebuchet MS"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rebuchet MS" pitchFamily="34" charset="0"/>
              </a:defRPr>
            </a:lvl9pPr>
          </a:lstStyle>
          <a:p>
            <a:pPr algn="ctr" eaLnBrk="1" hangingPunct="1">
              <a:spcBef>
                <a:spcPct val="0"/>
              </a:spcBef>
              <a:buFontTx/>
              <a:buNone/>
              <a:defRPr/>
            </a:pPr>
            <a:r>
              <a:rPr lang="ru-RU" altLang="uk-UA" sz="3000" b="1" dirty="0">
                <a:solidFill>
                  <a:schemeClr val="tx2">
                    <a:lumMod val="75000"/>
                  </a:schemeClr>
                </a:solidFill>
                <a:latin typeface="Times New Roman" pitchFamily="18" charset="0"/>
                <a:cs typeface="Times New Roman" pitchFamily="18" charset="0"/>
              </a:rPr>
              <a:t>ДРУКОВАНІ ЗАСОБИ МАСОВОЇ ІНФОРМАЦІЇ</a:t>
            </a:r>
          </a:p>
        </p:txBody>
      </p:sp>
      <p:sp>
        <p:nvSpPr>
          <p:cNvPr id="10" name="TextBox 9"/>
          <p:cNvSpPr txBox="1">
            <a:spLocks noChangeArrowheads="1"/>
          </p:cNvSpPr>
          <p:nvPr/>
        </p:nvSpPr>
        <p:spPr bwMode="auto">
          <a:xfrm>
            <a:off x="1157089" y="5877272"/>
            <a:ext cx="2678546" cy="523220"/>
          </a:xfrm>
          <a:prstGeom prst="rect">
            <a:avLst/>
          </a:prstGeom>
          <a:noFill/>
          <a:ln w="9525">
            <a:noFill/>
            <a:miter lim="800000"/>
            <a:headEnd/>
            <a:tailEnd/>
          </a:ln>
        </p:spPr>
        <p:txBody>
          <a:bodyPr wrap="square">
            <a:spAutoFit/>
          </a:bodyPr>
          <a:lstStyle/>
          <a:p>
            <a:pPr marL="342900" indent="-342900" algn="just">
              <a:defRPr/>
            </a:pPr>
            <a:r>
              <a:rPr lang="uk-UA" sz="1400" b="1" dirty="0">
                <a:solidFill>
                  <a:schemeClr val="tx2">
                    <a:lumMod val="75000"/>
                  </a:schemeClr>
                </a:solidFill>
                <a:latin typeface="Times New Roman" pitchFamily="18" charset="0"/>
                <a:cs typeface="Times New Roman" pitchFamily="18" charset="0"/>
              </a:rPr>
              <a:t>42  публікації педагогів;</a:t>
            </a:r>
            <a:r>
              <a:rPr lang="ru-RU" sz="1400" b="1" dirty="0">
                <a:solidFill>
                  <a:schemeClr val="tx2">
                    <a:lumMod val="75000"/>
                  </a:schemeClr>
                </a:solidFill>
                <a:latin typeface="Times New Roman" pitchFamily="18" charset="0"/>
                <a:cs typeface="Times New Roman" pitchFamily="18" charset="0"/>
              </a:rPr>
              <a:t> </a:t>
            </a:r>
          </a:p>
          <a:p>
            <a:pPr marL="176213" indent="-176213" algn="just">
              <a:tabLst>
                <a:tab pos="442913" algn="l"/>
              </a:tabLst>
              <a:defRPr/>
            </a:pPr>
            <a:r>
              <a:rPr lang="uk-UA" sz="1400" b="1" dirty="0">
                <a:solidFill>
                  <a:schemeClr val="tx2">
                    <a:lumMod val="75000"/>
                  </a:schemeClr>
                </a:solidFill>
                <a:latin typeface="Times New Roman" pitchFamily="18" charset="0"/>
                <a:cs typeface="Times New Roman" pitchFamily="18" charset="0"/>
              </a:rPr>
              <a:t>4 учнівських</a:t>
            </a:r>
            <a:r>
              <a:rPr lang="en-US" sz="1400" b="1" dirty="0">
                <a:solidFill>
                  <a:schemeClr val="tx2">
                    <a:lumMod val="75000"/>
                  </a:schemeClr>
                </a:solidFill>
                <a:latin typeface="Times New Roman" pitchFamily="18" charset="0"/>
                <a:cs typeface="Times New Roman" pitchFamily="18" charset="0"/>
              </a:rPr>
              <a:t> </a:t>
            </a:r>
            <a:r>
              <a:rPr lang="uk-UA" sz="1400" b="1" dirty="0">
                <a:solidFill>
                  <a:schemeClr val="tx2">
                    <a:lumMod val="75000"/>
                  </a:schemeClr>
                </a:solidFill>
                <a:latin typeface="Times New Roman" pitchFamily="18" charset="0"/>
                <a:cs typeface="Times New Roman" pitchFamily="18" charset="0"/>
              </a:rPr>
              <a:t>публікацій</a:t>
            </a:r>
            <a:endParaRPr lang="ru-RU" sz="1400" b="1" dirty="0">
              <a:solidFill>
                <a:schemeClr val="tx2">
                  <a:lumMod val="75000"/>
                </a:schemeClr>
              </a:solidFill>
              <a:latin typeface="Times New Roman" pitchFamily="18" charset="0"/>
              <a:cs typeface="Times New Roman" pitchFamily="18" charset="0"/>
            </a:endParaRPr>
          </a:p>
        </p:txBody>
      </p:sp>
      <p:pic>
        <p:nvPicPr>
          <p:cNvPr id="1026" name="Picture 2" descr="C:\Users\Сліпак\Downloads\зображення_viber_2021-06-09_08-33-58.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2357749" y="2118610"/>
            <a:ext cx="3399154" cy="24270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Сліпак\Downloads\зображення_viber_2021-06-09_08-33-58.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181447">
            <a:off x="5754299" y="943649"/>
            <a:ext cx="2195715" cy="3088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Сліпак\Downloads\зображення_viber_2021-06-09_08-33-58.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1516122">
            <a:off x="5965252" y="2727867"/>
            <a:ext cx="2472257" cy="355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39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9644" y="6109278"/>
            <a:ext cx="8215370" cy="707886"/>
          </a:xfrm>
          <a:prstGeom prst="rect">
            <a:avLst/>
          </a:prstGeom>
          <a:noFill/>
        </p:spPr>
        <p:txBody>
          <a:bodyPr wrap="square" rtlCol="0">
            <a:spAutoFit/>
          </a:bodyPr>
          <a:lstStyle/>
          <a:p>
            <a:r>
              <a:rPr lang="ru-RU" sz="2000" dirty="0">
                <a:solidFill>
                  <a:schemeClr val="accent5">
                    <a:lumMod val="50000"/>
                  </a:schemeClr>
                </a:solidFill>
                <a:latin typeface="Times New Roman" pitchFamily="18" charset="0"/>
                <a:cs typeface="Times New Roman" pitchFamily="18" charset="0"/>
              </a:rPr>
              <a:t>Педагоги Л. </a:t>
            </a:r>
            <a:r>
              <a:rPr lang="ru-RU" sz="2000" dirty="0" err="1">
                <a:solidFill>
                  <a:schemeClr val="accent5">
                    <a:lumMod val="50000"/>
                  </a:schemeClr>
                </a:solidFill>
                <a:latin typeface="Times New Roman" pitchFamily="18" charset="0"/>
                <a:cs typeface="Times New Roman" pitchFamily="18" charset="0"/>
              </a:rPr>
              <a:t>Павлюк</a:t>
            </a:r>
            <a:r>
              <a:rPr lang="ru-RU" sz="2000" dirty="0">
                <a:solidFill>
                  <a:schemeClr val="accent5">
                    <a:lumMod val="50000"/>
                  </a:schemeClr>
                </a:solidFill>
                <a:latin typeface="Times New Roman" pitchFamily="18" charset="0"/>
                <a:cs typeface="Times New Roman" pitchFamily="18" charset="0"/>
              </a:rPr>
              <a:t>, Т. </a:t>
            </a:r>
            <a:r>
              <a:rPr lang="ru-RU" sz="2000" dirty="0" err="1">
                <a:solidFill>
                  <a:schemeClr val="accent5">
                    <a:lumMod val="50000"/>
                  </a:schemeClr>
                </a:solidFill>
                <a:latin typeface="Times New Roman" pitchFamily="18" charset="0"/>
                <a:cs typeface="Times New Roman" pitchFamily="18" charset="0"/>
              </a:rPr>
              <a:t>Шмаглій</a:t>
            </a:r>
            <a:r>
              <a:rPr lang="ru-RU" sz="2000" dirty="0">
                <a:solidFill>
                  <a:schemeClr val="accent5">
                    <a:lumMod val="50000"/>
                  </a:schemeClr>
                </a:solidFill>
                <a:latin typeface="Times New Roman" pitchFamily="18" charset="0"/>
                <a:cs typeface="Times New Roman" pitchFamily="18" charset="0"/>
              </a:rPr>
              <a:t>, М. </a:t>
            </a:r>
            <a:r>
              <a:rPr lang="ru-RU" sz="2000" dirty="0" err="1">
                <a:solidFill>
                  <a:schemeClr val="accent5">
                    <a:lumMod val="50000"/>
                  </a:schemeClr>
                </a:solidFill>
                <a:latin typeface="Times New Roman" pitchFamily="18" charset="0"/>
                <a:cs typeface="Times New Roman" pitchFamily="18" charset="0"/>
              </a:rPr>
              <a:t>Палаєва</a:t>
            </a:r>
            <a:r>
              <a:rPr lang="ru-RU" sz="2000" dirty="0">
                <a:solidFill>
                  <a:schemeClr val="accent5">
                    <a:lumMod val="50000"/>
                  </a:schemeClr>
                </a:solidFill>
                <a:latin typeface="Times New Roman" pitchFamily="18" charset="0"/>
                <a:cs typeface="Times New Roman" pitchFamily="18" charset="0"/>
              </a:rPr>
              <a:t>, О. </a:t>
            </a:r>
            <a:r>
              <a:rPr lang="ru-RU" sz="2000" dirty="0" err="1">
                <a:solidFill>
                  <a:schemeClr val="accent5">
                    <a:lumMod val="50000"/>
                  </a:schemeClr>
                </a:solidFill>
                <a:latin typeface="Times New Roman" pitchFamily="18" charset="0"/>
                <a:cs typeface="Times New Roman" pitchFamily="18" charset="0"/>
              </a:rPr>
              <a:t>Єрмоленко</a:t>
            </a:r>
            <a:r>
              <a:rPr lang="ru-RU" sz="2000" dirty="0">
                <a:solidFill>
                  <a:schemeClr val="accent5">
                    <a:lumMod val="50000"/>
                  </a:schemeClr>
                </a:solidFill>
                <a:latin typeface="Times New Roman" pitchFamily="18" charset="0"/>
                <a:cs typeface="Times New Roman" pitchFamily="18" charset="0"/>
              </a:rPr>
              <a:t> </a:t>
            </a:r>
            <a:r>
              <a:rPr lang="ru-RU" sz="2000" b="1" dirty="0" err="1">
                <a:solidFill>
                  <a:schemeClr val="accent5">
                    <a:lumMod val="50000"/>
                  </a:schemeClr>
                </a:solidFill>
                <a:latin typeface="Times New Roman" pitchFamily="18" charset="0"/>
                <a:cs typeface="Times New Roman" pitchFamily="18" charset="0"/>
              </a:rPr>
              <a:t>діляться</a:t>
            </a:r>
            <a:r>
              <a:rPr lang="ru-RU" sz="2000" b="1" dirty="0">
                <a:solidFill>
                  <a:schemeClr val="accent5">
                    <a:lumMod val="50000"/>
                  </a:schemeClr>
                </a:solidFill>
                <a:latin typeface="Times New Roman" pitchFamily="18" charset="0"/>
                <a:cs typeface="Times New Roman" pitchFamily="18" charset="0"/>
              </a:rPr>
              <a:t> </a:t>
            </a:r>
            <a:r>
              <a:rPr lang="ru-RU" sz="2000" b="1" dirty="0" err="1">
                <a:solidFill>
                  <a:schemeClr val="accent5">
                    <a:lumMod val="50000"/>
                  </a:schemeClr>
                </a:solidFill>
                <a:latin typeface="Times New Roman" pitchFamily="18" charset="0"/>
                <a:cs typeface="Times New Roman" pitchFamily="18" charset="0"/>
              </a:rPr>
              <a:t>досвідом</a:t>
            </a:r>
            <a:r>
              <a:rPr lang="ru-RU" sz="2000" b="1" dirty="0">
                <a:solidFill>
                  <a:schemeClr val="accent5">
                    <a:lumMod val="50000"/>
                  </a:schemeClr>
                </a:solidFill>
                <a:latin typeface="Times New Roman" pitchFamily="18" charset="0"/>
                <a:cs typeface="Times New Roman" pitchFamily="18" charset="0"/>
              </a:rPr>
              <a:t> </a:t>
            </a:r>
            <a:r>
              <a:rPr lang="ru-RU" sz="2000" b="1" dirty="0" err="1">
                <a:solidFill>
                  <a:schemeClr val="accent5">
                    <a:lumMod val="50000"/>
                  </a:schemeClr>
                </a:solidFill>
                <a:latin typeface="Times New Roman" pitchFamily="18" charset="0"/>
                <a:cs typeface="Times New Roman" pitchFamily="18" charset="0"/>
              </a:rPr>
              <a:t>роботи</a:t>
            </a:r>
            <a:r>
              <a:rPr lang="ru-RU" sz="2000" b="1" dirty="0">
                <a:solidFill>
                  <a:schemeClr val="accent5">
                    <a:lumMod val="50000"/>
                  </a:schemeClr>
                </a:solidFill>
                <a:latin typeface="Times New Roman" pitchFamily="18" charset="0"/>
                <a:cs typeface="Times New Roman" pitchFamily="18" charset="0"/>
              </a:rPr>
              <a:t> на </a:t>
            </a:r>
            <a:r>
              <a:rPr lang="ru-RU" sz="2000" b="1" dirty="0" err="1">
                <a:solidFill>
                  <a:schemeClr val="accent5">
                    <a:lumMod val="50000"/>
                  </a:schemeClr>
                </a:solidFill>
                <a:latin typeface="Times New Roman" pitchFamily="18" charset="0"/>
                <a:cs typeface="Times New Roman" pitchFamily="18" charset="0"/>
              </a:rPr>
              <a:t>власних</a:t>
            </a:r>
            <a:r>
              <a:rPr lang="ru-RU" sz="2000" b="1" dirty="0">
                <a:solidFill>
                  <a:schemeClr val="accent5">
                    <a:lumMod val="50000"/>
                  </a:schemeClr>
                </a:solidFill>
                <a:latin typeface="Times New Roman" pitchFamily="18" charset="0"/>
                <a:cs typeface="Times New Roman" pitchFamily="18" charset="0"/>
              </a:rPr>
              <a:t> блогах </a:t>
            </a:r>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48" y="3068960"/>
            <a:ext cx="460851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556" y="47849"/>
            <a:ext cx="4161029" cy="279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98759" y="0"/>
            <a:ext cx="4545871" cy="29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39812" y="3068960"/>
            <a:ext cx="4400729" cy="288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731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ustomShape 1"/>
          <p:cNvSpPr/>
          <p:nvPr/>
        </p:nvSpPr>
        <p:spPr>
          <a:xfrm>
            <a:off x="1091954" y="66420"/>
            <a:ext cx="7694503" cy="464456"/>
          </a:xfrm>
          <a:prstGeom prst="rect">
            <a:avLst/>
          </a:prstGeom>
          <a:noFill/>
          <a:ln>
            <a:noFill/>
          </a:ln>
        </p:spPr>
        <p:style>
          <a:lnRef idx="0">
            <a:scrgbClr r="0" g="0" b="0"/>
          </a:lnRef>
          <a:fillRef idx="0">
            <a:scrgbClr r="0" g="0" b="0"/>
          </a:fillRef>
          <a:effectRef idx="0">
            <a:scrgbClr r="0" g="0" b="0"/>
          </a:effectRef>
          <a:fontRef idx="minor"/>
        </p:style>
        <p:txBody>
          <a:bodyPr lIns="90000" tIns="0" rIns="90000" bIns="45000"/>
          <a:lstStyle/>
          <a:p>
            <a:pPr marL="27360" algn="ctr">
              <a:lnSpc>
                <a:spcPct val="100000"/>
              </a:lnSpc>
            </a:pPr>
            <a:r>
              <a:rPr lang="ru-RU" sz="2400" b="1" strike="noStrike" spc="-1" dirty="0">
                <a:solidFill>
                  <a:srgbClr val="5F4A31"/>
                </a:solidFill>
                <a:uFill>
                  <a:solidFill>
                    <a:srgbClr val="FFFFFF"/>
                  </a:solidFill>
                </a:uFill>
                <a:latin typeface="Times New Roman"/>
              </a:rPr>
              <a:t> ВНУТРІШНІЙ МОНІТОРИНГ ЯКОСТІ ОСВІТИ</a:t>
            </a:r>
          </a:p>
          <a:p>
            <a:pPr marL="27360" lvl="0" algn="ctr"/>
            <a:r>
              <a:rPr lang="uk-UA" sz="2400" b="1" spc="-1" dirty="0">
                <a:solidFill>
                  <a:srgbClr val="5F4A31"/>
                </a:solidFill>
                <a:uFill>
                  <a:solidFill>
                    <a:srgbClr val="FFFFFF"/>
                  </a:solidFill>
                </a:uFill>
                <a:latin typeface="Times New Roman"/>
              </a:rPr>
              <a:t>директорські контрольні роботи</a:t>
            </a:r>
            <a:endParaRPr lang="ru-RU" b="1" spc="-1" dirty="0">
              <a:solidFill>
                <a:srgbClr val="000000"/>
              </a:solidFill>
              <a:uFill>
                <a:solidFill>
                  <a:srgbClr val="FFFFFF"/>
                </a:solidFill>
              </a:uFill>
              <a:latin typeface="Arial"/>
            </a:endParaRPr>
          </a:p>
          <a:p>
            <a:pPr marL="27360" algn="ctr">
              <a:lnSpc>
                <a:spcPct val="100000"/>
              </a:lnSpc>
            </a:pPr>
            <a:r>
              <a:rPr lang="ru-RU" sz="2400" b="1" strike="noStrike" spc="-1" dirty="0">
                <a:solidFill>
                  <a:srgbClr val="5F4A31"/>
                </a:solidFill>
                <a:uFill>
                  <a:solidFill>
                    <a:srgbClr val="FFFFFF"/>
                  </a:solidFill>
                </a:uFill>
                <a:latin typeface="Times New Roman"/>
              </a:rPr>
              <a:t> </a:t>
            </a:r>
          </a:p>
          <a:p>
            <a:pPr marL="27360">
              <a:lnSpc>
                <a:spcPct val="100000"/>
              </a:lnSpc>
            </a:pPr>
            <a:endParaRPr lang="ru-RU" sz="2400" strike="noStrike" spc="-1" dirty="0">
              <a:solidFill>
                <a:srgbClr val="5F4A31"/>
              </a:solidFill>
              <a:uFill>
                <a:solidFill>
                  <a:srgbClr val="FFFFFF"/>
                </a:solidFill>
              </a:uFill>
              <a:latin typeface="Times New Roman"/>
            </a:endParaRPr>
          </a:p>
        </p:txBody>
      </p:sp>
      <p:sp>
        <p:nvSpPr>
          <p:cNvPr id="199" name="CustomShape 3"/>
          <p:cNvSpPr/>
          <p:nvPr/>
        </p:nvSpPr>
        <p:spPr>
          <a:xfrm>
            <a:off x="0" y="43920"/>
            <a:ext cx="183960" cy="368640"/>
          </a:xfrm>
          <a:prstGeom prst="rect">
            <a:avLst/>
          </a:prstGeom>
          <a:noFill/>
          <a:ln w="9360">
            <a:noFill/>
          </a:ln>
        </p:spPr>
        <p:style>
          <a:lnRef idx="0">
            <a:scrgbClr r="0" g="0" b="0"/>
          </a:lnRef>
          <a:fillRef idx="0">
            <a:scrgbClr r="0" g="0" b="0"/>
          </a:fillRef>
          <a:effectRef idx="0">
            <a:scrgbClr r="0" g="0" b="0"/>
          </a:effectRef>
          <a:fontRef idx="minor"/>
        </p:style>
      </p:sp>
      <p:sp>
        <p:nvSpPr>
          <p:cNvPr id="2" name="Прямокутник 1"/>
          <p:cNvSpPr/>
          <p:nvPr/>
        </p:nvSpPr>
        <p:spPr>
          <a:xfrm>
            <a:off x="81706" y="4725144"/>
            <a:ext cx="8960040" cy="1938992"/>
          </a:xfrm>
          <a:prstGeom prst="rect">
            <a:avLst/>
          </a:prstGeom>
        </p:spPr>
        <p:txBody>
          <a:bodyPr wrap="square">
            <a:spAutoFit/>
          </a:bodyPr>
          <a:lstStyle/>
          <a:p>
            <a:pPr algn="ctr"/>
            <a:r>
              <a:rPr lang="uk-UA" sz="2000" spc="-1" dirty="0">
                <a:solidFill>
                  <a:srgbClr val="5F4A31"/>
                </a:solidFill>
                <a:uFill>
                  <a:solidFill>
                    <a:srgbClr val="FFFFFF"/>
                  </a:solidFill>
                </a:uFill>
                <a:latin typeface="Times New Roman"/>
                <a:ea typeface="DejaVu Sans"/>
              </a:rPr>
              <a:t> </a:t>
            </a:r>
            <a:r>
              <a:rPr lang="uk-UA" sz="2000" b="1" spc="-1" dirty="0">
                <a:solidFill>
                  <a:srgbClr val="5F4A31"/>
                </a:solidFill>
                <a:uFill>
                  <a:solidFill>
                    <a:srgbClr val="FFFFFF"/>
                  </a:solidFill>
                </a:uFill>
                <a:latin typeface="Times New Roman"/>
                <a:ea typeface="DejaVu Sans"/>
              </a:rPr>
              <a:t>з</a:t>
            </a:r>
            <a:r>
              <a:rPr lang="uk-UA" sz="2400" b="1" spc="-1" dirty="0">
                <a:solidFill>
                  <a:srgbClr val="5F4A31"/>
                </a:solidFill>
                <a:uFill>
                  <a:solidFill>
                    <a:srgbClr val="FFFFFF"/>
                  </a:solidFill>
                </a:uFill>
                <a:latin typeface="Times New Roman"/>
                <a:ea typeface="DejaVu Sans"/>
              </a:rPr>
              <a:t>різ знань із української мови:</a:t>
            </a:r>
          </a:p>
          <a:p>
            <a:pPr lvl="0" algn="just"/>
            <a:r>
              <a:rPr lang="uk-UA" b="1" spc="-1" dirty="0">
                <a:solidFill>
                  <a:srgbClr val="4B2103"/>
                </a:solidFill>
                <a:uFill>
                  <a:solidFill>
                    <a:srgbClr val="FFFFFF"/>
                  </a:solidFill>
                </a:uFill>
                <a:latin typeface="Times New Roman"/>
              </a:rPr>
              <a:t>10 клас </a:t>
            </a:r>
            <a:r>
              <a:rPr lang="uk-UA" spc="-1" dirty="0">
                <a:solidFill>
                  <a:srgbClr val="4B2103"/>
                </a:solidFill>
                <a:uFill>
                  <a:solidFill>
                    <a:srgbClr val="FFFFFF"/>
                  </a:solidFill>
                </a:uFill>
                <a:latin typeface="Times New Roman"/>
              </a:rPr>
              <a:t>– 9 учнів (13%) - високий рівень, 49 (69%) – достатній, 13 (18%) – середній ;</a:t>
            </a:r>
            <a:endParaRPr lang="uk-UA" spc="-1" dirty="0">
              <a:solidFill>
                <a:srgbClr val="000000"/>
              </a:solidFill>
              <a:uFill>
                <a:solidFill>
                  <a:srgbClr val="FFFFFF"/>
                </a:solidFill>
              </a:uFill>
            </a:endParaRPr>
          </a:p>
          <a:p>
            <a:pPr lvl="0" algn="just"/>
            <a:r>
              <a:rPr lang="uk-UA" b="1" spc="-1" dirty="0">
                <a:solidFill>
                  <a:srgbClr val="4B2103"/>
                </a:solidFill>
                <a:uFill>
                  <a:solidFill>
                    <a:srgbClr val="FFFFFF"/>
                  </a:solidFill>
                </a:uFill>
                <a:latin typeface="Times New Roman"/>
              </a:rPr>
              <a:t>11 клас </a:t>
            </a:r>
            <a:r>
              <a:rPr lang="uk-UA" spc="-1" dirty="0">
                <a:solidFill>
                  <a:srgbClr val="4B2103"/>
                </a:solidFill>
                <a:uFill>
                  <a:solidFill>
                    <a:srgbClr val="FFFFFF"/>
                  </a:solidFill>
                </a:uFill>
                <a:latin typeface="Times New Roman"/>
              </a:rPr>
              <a:t>– 27 учнів (19%) – високий,  47 (65%) – достатній, 7 (10%) – середній рівень</a:t>
            </a:r>
          </a:p>
          <a:p>
            <a:pPr lvl="0" algn="ctr"/>
            <a:r>
              <a:rPr lang="uk-UA" sz="2000" b="1" spc="-1" dirty="0">
                <a:solidFill>
                  <a:srgbClr val="5F4A31"/>
                </a:solidFill>
                <a:uFill>
                  <a:solidFill>
                    <a:srgbClr val="FFFFFF"/>
                  </a:solidFill>
                </a:uFill>
                <a:latin typeface="Times New Roman"/>
                <a:ea typeface="DejaVu Sans"/>
              </a:rPr>
              <a:t>з</a:t>
            </a:r>
            <a:r>
              <a:rPr lang="uk-UA" sz="2400" b="1" spc="-1" dirty="0">
                <a:solidFill>
                  <a:srgbClr val="5F4A31"/>
                </a:solidFill>
                <a:uFill>
                  <a:solidFill>
                    <a:srgbClr val="FFFFFF"/>
                  </a:solidFill>
                </a:uFill>
                <a:latin typeface="Times New Roman"/>
                <a:ea typeface="DejaVu Sans"/>
              </a:rPr>
              <a:t>різ знань із історії:</a:t>
            </a:r>
          </a:p>
          <a:p>
            <a:pPr lvl="0" algn="just"/>
            <a:r>
              <a:rPr lang="uk-UA" b="1" spc="-1" dirty="0">
                <a:solidFill>
                  <a:srgbClr val="4B2103"/>
                </a:solidFill>
                <a:uFill>
                  <a:solidFill>
                    <a:srgbClr val="FFFFFF"/>
                  </a:solidFill>
                </a:uFill>
                <a:latin typeface="Times New Roman"/>
              </a:rPr>
              <a:t>10 клас </a:t>
            </a:r>
            <a:r>
              <a:rPr lang="uk-UA" spc="-1" dirty="0">
                <a:solidFill>
                  <a:srgbClr val="4B2103"/>
                </a:solidFill>
                <a:uFill>
                  <a:solidFill>
                    <a:srgbClr val="FFFFFF"/>
                  </a:solidFill>
                </a:uFill>
                <a:latin typeface="Times New Roman"/>
              </a:rPr>
              <a:t>– 53 учнів (64%) - високий рівень, 23 (28%) – достатній, 7 (8%) – середній ;</a:t>
            </a:r>
            <a:endParaRPr lang="uk-UA" spc="-1" dirty="0">
              <a:solidFill>
                <a:srgbClr val="000000"/>
              </a:solidFill>
              <a:uFill>
                <a:solidFill>
                  <a:srgbClr val="FFFFFF"/>
                </a:solidFill>
              </a:uFill>
            </a:endParaRPr>
          </a:p>
          <a:p>
            <a:pPr lvl="0" algn="just"/>
            <a:r>
              <a:rPr lang="uk-UA" b="1" spc="-1" dirty="0">
                <a:solidFill>
                  <a:srgbClr val="4B2103"/>
                </a:solidFill>
                <a:uFill>
                  <a:solidFill>
                    <a:srgbClr val="FFFFFF"/>
                  </a:solidFill>
                </a:uFill>
                <a:latin typeface="Times New Roman"/>
              </a:rPr>
              <a:t>11 клас </a:t>
            </a:r>
            <a:r>
              <a:rPr lang="uk-UA" spc="-1" dirty="0">
                <a:solidFill>
                  <a:srgbClr val="4B2103"/>
                </a:solidFill>
                <a:uFill>
                  <a:solidFill>
                    <a:srgbClr val="FFFFFF"/>
                  </a:solidFill>
                </a:uFill>
                <a:latin typeface="Times New Roman"/>
              </a:rPr>
              <a:t>– 47 учнів (59%) – високий,  26 (33%) – достатній, 6 (8%) – середній рівень</a:t>
            </a:r>
            <a:endParaRPr lang="uk-UA" spc="-1" dirty="0">
              <a:solidFill>
                <a:srgbClr val="000000"/>
              </a:solidFill>
              <a:uFill>
                <a:solidFill>
                  <a:srgbClr val="FFFFFF"/>
                </a:solidFill>
              </a:uFill>
            </a:endParaRPr>
          </a:p>
        </p:txBody>
      </p:sp>
      <p:graphicFrame>
        <p:nvGraphicFramePr>
          <p:cNvPr id="4" name="Таблиця 3"/>
          <p:cNvGraphicFramePr>
            <a:graphicFrameLocks noGrp="1"/>
          </p:cNvGraphicFramePr>
          <p:nvPr>
            <p:extLst>
              <p:ext uri="{D42A27DB-BD31-4B8C-83A1-F6EECF244321}">
                <p14:modId xmlns:p14="http://schemas.microsoft.com/office/powerpoint/2010/main" val="3544098226"/>
              </p:ext>
            </p:extLst>
          </p:nvPr>
        </p:nvGraphicFramePr>
        <p:xfrm>
          <a:off x="91980" y="971024"/>
          <a:ext cx="8944515" cy="3754120"/>
        </p:xfrm>
        <a:graphic>
          <a:graphicData uri="http://schemas.openxmlformats.org/drawingml/2006/table">
            <a:tbl>
              <a:tblPr firstRow="1" bandRow="1">
                <a:tableStyleId>{5C22544A-7EE6-4342-B048-85BDC9FD1C3A}</a:tableStyleId>
              </a:tblPr>
              <a:tblGrid>
                <a:gridCol w="1887732">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3384375">
                  <a:extLst>
                    <a:ext uri="{9D8B030D-6E8A-4147-A177-3AD203B41FA5}">
                      <a16:colId xmlns:a16="http://schemas.microsoft.com/office/drawing/2014/main" val="20002"/>
                    </a:ext>
                  </a:extLst>
                </a:gridCol>
              </a:tblGrid>
              <a:tr h="370840">
                <a:tc>
                  <a:txBody>
                    <a:bodyPr/>
                    <a:lstStyle/>
                    <a:p>
                      <a:r>
                        <a:rPr lang="uk-UA" dirty="0">
                          <a:latin typeface="Times New Roman" pitchFamily="18" charset="0"/>
                          <a:cs typeface="Times New Roman" pitchFamily="18" charset="0"/>
                        </a:rPr>
                        <a:t>Предмет</a:t>
                      </a:r>
                    </a:p>
                  </a:txBody>
                  <a:tcPr/>
                </a:tc>
                <a:tc>
                  <a:txBody>
                    <a:bodyPr/>
                    <a:lstStyle/>
                    <a:p>
                      <a:r>
                        <a:rPr lang="uk-UA" dirty="0">
                          <a:latin typeface="Times New Roman" pitchFamily="18" charset="0"/>
                          <a:cs typeface="Times New Roman" pitchFamily="18" charset="0"/>
                        </a:rPr>
                        <a:t>І семестр</a:t>
                      </a:r>
                    </a:p>
                  </a:txBody>
                  <a:tcPr/>
                </a:tc>
                <a:tc>
                  <a:txBody>
                    <a:bodyPr/>
                    <a:lstStyle/>
                    <a:p>
                      <a:r>
                        <a:rPr lang="uk-UA" dirty="0">
                          <a:latin typeface="Times New Roman" pitchFamily="18" charset="0"/>
                          <a:cs typeface="Times New Roman" pitchFamily="18" charset="0"/>
                        </a:rPr>
                        <a:t>ІІ семестр</a:t>
                      </a:r>
                    </a:p>
                  </a:txBody>
                  <a:tcPr/>
                </a:tc>
                <a:extLst>
                  <a:ext uri="{0D108BD9-81ED-4DB2-BD59-A6C34878D82A}">
                    <a16:rowId xmlns:a16="http://schemas.microsoft.com/office/drawing/2014/main" val="10000"/>
                  </a:ext>
                </a:extLst>
              </a:tr>
              <a:tr h="370840">
                <a:tc>
                  <a:txBody>
                    <a:bodyPr/>
                    <a:lstStyle/>
                    <a:p>
                      <a:r>
                        <a:rPr lang="uk-UA" sz="1800" b="1" spc="-1" dirty="0">
                          <a:solidFill>
                            <a:srgbClr val="3B1D15"/>
                          </a:solidFill>
                          <a:uFill>
                            <a:solidFill>
                              <a:srgbClr val="FFFFFF"/>
                            </a:solidFill>
                          </a:uFill>
                          <a:latin typeface="Times New Roman"/>
                        </a:rPr>
                        <a:t>українська мова </a:t>
                      </a:r>
                      <a:endParaRPr lang="uk-UA" dirty="0">
                        <a:latin typeface="Times New Roman" pitchFamily="18" charset="0"/>
                        <a:cs typeface="Times New Roman" pitchFamily="18" charset="0"/>
                      </a:endParaRPr>
                    </a:p>
                  </a:txBody>
                  <a:tcPr/>
                </a:tc>
                <a:tc>
                  <a:txBody>
                    <a:bodyPr/>
                    <a:lstStyle/>
                    <a:p>
                      <a:r>
                        <a:rPr lang="uk-UA" sz="1600" spc="-1" dirty="0">
                          <a:solidFill>
                            <a:srgbClr val="3B1D15"/>
                          </a:solidFill>
                          <a:uFill>
                            <a:solidFill>
                              <a:srgbClr val="FFFFFF"/>
                            </a:solidFill>
                          </a:uFill>
                          <a:latin typeface="Times New Roman"/>
                        </a:rPr>
                        <a:t>159 (96%) –  високий і достатній рівень знань, 7 (4%) – середній рівень</a:t>
                      </a:r>
                      <a:endParaRPr lang="uk-UA" sz="1600" dirty="0">
                        <a:latin typeface="Times New Roman" pitchFamily="18" charset="0"/>
                        <a:cs typeface="Times New Roman" pitchFamily="18" charset="0"/>
                      </a:endParaRPr>
                    </a:p>
                  </a:txBody>
                  <a:tcPr/>
                </a:tc>
                <a:tc>
                  <a:txBody>
                    <a:bodyPr/>
                    <a:lstStyle/>
                    <a:p>
                      <a:r>
                        <a:rPr kumimoji="0" lang="uk-UA" sz="1600" kern="1200" dirty="0">
                          <a:solidFill>
                            <a:schemeClr val="dk1"/>
                          </a:solidFill>
                          <a:effectLst/>
                          <a:latin typeface="Times New Roman" pitchFamily="18" charset="0"/>
                          <a:ea typeface="+mn-ea"/>
                          <a:cs typeface="Times New Roman" pitchFamily="18" charset="0"/>
                        </a:rPr>
                        <a:t>136 (83%) –  високий і достатній рівень знань, 27 (17%) – середній рівень </a:t>
                      </a:r>
                      <a:endParaRPr lang="uk-UA" sz="1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91168">
                <a:tc>
                  <a:txBody>
                    <a:bodyPr/>
                    <a:lstStyle/>
                    <a:p>
                      <a:r>
                        <a:rPr lang="uk-UA" sz="1800" b="1" spc="-1" dirty="0">
                          <a:solidFill>
                            <a:srgbClr val="3B1D15"/>
                          </a:solidFill>
                          <a:uFill>
                            <a:solidFill>
                              <a:srgbClr val="FFFFFF"/>
                            </a:solidFill>
                          </a:uFill>
                          <a:latin typeface="Times New Roman"/>
                        </a:rPr>
                        <a:t>українська література </a:t>
                      </a:r>
                      <a:endParaRPr lang="uk-UA"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spc="-1" dirty="0">
                          <a:solidFill>
                            <a:srgbClr val="3B1D15"/>
                          </a:solidFill>
                          <a:uFill>
                            <a:solidFill>
                              <a:srgbClr val="FFFFFF"/>
                            </a:solidFill>
                          </a:uFill>
                          <a:latin typeface="Times New Roman"/>
                        </a:rPr>
                        <a:t>125 (75%) – високий і достатній рівень знань, 40 (24%) – середній рівень, 1 учень  (0,6 %) – початковий рівень</a:t>
                      </a:r>
                      <a:endParaRPr lang="uk-UA" sz="1600" dirty="0">
                        <a:latin typeface="Times New Roman" pitchFamily="18" charset="0"/>
                        <a:cs typeface="Times New Roman" pitchFamily="18" charset="0"/>
                      </a:endParaRPr>
                    </a:p>
                  </a:txBody>
                  <a:tcPr/>
                </a:tc>
                <a:tc>
                  <a:txBody>
                    <a:bodyPr/>
                    <a:lstStyle/>
                    <a:p>
                      <a:r>
                        <a:rPr kumimoji="0" lang="uk-UA" sz="1600" kern="1200" dirty="0">
                          <a:solidFill>
                            <a:schemeClr val="dk1"/>
                          </a:solidFill>
                          <a:effectLst/>
                          <a:latin typeface="Times New Roman" pitchFamily="18" charset="0"/>
                          <a:ea typeface="+mn-ea"/>
                          <a:cs typeface="Times New Roman" pitchFamily="18" charset="0"/>
                        </a:rPr>
                        <a:t>136 (83 %) – високий і достатній рівень, 25 (16 %) – середній, 2 (1%) - початковий </a:t>
                      </a:r>
                      <a:endParaRPr lang="uk-UA" sz="1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uk-UA" sz="1800" b="1" spc="-1" dirty="0">
                          <a:solidFill>
                            <a:srgbClr val="3B1D15"/>
                          </a:solidFill>
                          <a:uFill>
                            <a:solidFill>
                              <a:srgbClr val="FFFFFF"/>
                            </a:solidFill>
                          </a:uFill>
                          <a:latin typeface="Times New Roman"/>
                        </a:rPr>
                        <a:t>англійська мова </a:t>
                      </a:r>
                      <a:endParaRPr lang="uk-UA"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spc="-1" dirty="0">
                          <a:solidFill>
                            <a:srgbClr val="3B1D15"/>
                          </a:solidFill>
                          <a:uFill>
                            <a:solidFill>
                              <a:srgbClr val="FFFFFF"/>
                            </a:solidFill>
                          </a:uFill>
                          <a:latin typeface="Times New Roman"/>
                        </a:rPr>
                        <a:t>44 (80%) – високий і достатній рівень знань, 11 (20%) – середній рівень</a:t>
                      </a:r>
                      <a:endParaRPr lang="uk-UA" sz="1600" dirty="0">
                        <a:latin typeface="Times New Roman" pitchFamily="18" charset="0"/>
                        <a:cs typeface="Times New Roman" pitchFamily="18" charset="0"/>
                      </a:endParaRPr>
                    </a:p>
                  </a:txBody>
                  <a:tcPr/>
                </a:tc>
                <a:tc>
                  <a:txBody>
                    <a:bodyPr/>
                    <a:lstStyle/>
                    <a:p>
                      <a:r>
                        <a:rPr lang="uk-UA" sz="1600" noProof="0">
                          <a:latin typeface="Times New Roman" pitchFamily="18" charset="0"/>
                          <a:cs typeface="Times New Roman" pitchFamily="18" charset="0"/>
                        </a:rPr>
                        <a:t>42 (74%) –  високий і достатній рівень, 15  (26%) – середній </a:t>
                      </a:r>
                    </a:p>
                  </a:txBody>
                  <a:tcPr/>
                </a:tc>
                <a:extLst>
                  <a:ext uri="{0D108BD9-81ED-4DB2-BD59-A6C34878D82A}">
                    <a16:rowId xmlns:a16="http://schemas.microsoft.com/office/drawing/2014/main" val="10003"/>
                  </a:ext>
                </a:extLst>
              </a:tr>
              <a:tr h="370840">
                <a:tc>
                  <a:txBody>
                    <a:bodyPr/>
                    <a:lstStyle/>
                    <a:p>
                      <a:r>
                        <a:rPr lang="uk-UA" sz="1800" b="1" spc="-1" dirty="0">
                          <a:solidFill>
                            <a:srgbClr val="3B1D15"/>
                          </a:solidFill>
                          <a:uFill>
                            <a:solidFill>
                              <a:srgbClr val="FFFFFF"/>
                            </a:solidFill>
                          </a:uFill>
                          <a:latin typeface="Times New Roman"/>
                        </a:rPr>
                        <a:t>історія України </a:t>
                      </a:r>
                      <a:endParaRPr lang="uk-UA" dirty="0">
                        <a:latin typeface="Times New Roman" pitchFamily="18" charset="0"/>
                        <a:cs typeface="Times New Roman" pitchFamily="18" charset="0"/>
                      </a:endParaRPr>
                    </a:p>
                  </a:txBody>
                  <a:tcPr/>
                </a:tc>
                <a:tc>
                  <a:txBody>
                    <a:bodyPr/>
                    <a:lstStyle/>
                    <a:p>
                      <a:r>
                        <a:rPr lang="uk-UA" sz="1600" spc="-1" dirty="0">
                          <a:solidFill>
                            <a:srgbClr val="3B1D15"/>
                          </a:solidFill>
                          <a:uFill>
                            <a:solidFill>
                              <a:srgbClr val="FFFFFF"/>
                            </a:solidFill>
                          </a:uFill>
                          <a:latin typeface="Times New Roman"/>
                        </a:rPr>
                        <a:t>49 (91%) –  високий й достатній рівень, 5 (9%) –  середній рівень</a:t>
                      </a:r>
                      <a:endParaRPr lang="uk-UA" sz="1600" dirty="0">
                        <a:latin typeface="Times New Roman" pitchFamily="18" charset="0"/>
                        <a:cs typeface="Times New Roman" pitchFamily="18" charset="0"/>
                      </a:endParaRPr>
                    </a:p>
                  </a:txBody>
                  <a:tcPr/>
                </a:tc>
                <a:tc>
                  <a:txBody>
                    <a:bodyPr/>
                    <a:lstStyle/>
                    <a:p>
                      <a:r>
                        <a:rPr lang="uk-UA" sz="1600" noProof="0">
                          <a:latin typeface="Times New Roman" pitchFamily="18" charset="0"/>
                          <a:cs typeface="Times New Roman" pitchFamily="18" charset="0"/>
                        </a:rPr>
                        <a:t>52 (91%) – високий і достатній рівень, 5  (9%) –  середній</a:t>
                      </a:r>
                    </a:p>
                  </a:txBody>
                  <a:tcPr/>
                </a:tc>
                <a:extLst>
                  <a:ext uri="{0D108BD9-81ED-4DB2-BD59-A6C34878D82A}">
                    <a16:rowId xmlns:a16="http://schemas.microsoft.com/office/drawing/2014/main" val="10004"/>
                  </a:ext>
                </a:extLst>
              </a:tr>
              <a:tr h="370840">
                <a:tc>
                  <a:txBody>
                    <a:bodyPr/>
                    <a:lstStyle/>
                    <a:p>
                      <a:r>
                        <a:rPr lang="uk-UA" sz="1800" b="1" spc="-1" dirty="0">
                          <a:solidFill>
                            <a:srgbClr val="3B1D15"/>
                          </a:solidFill>
                          <a:uFill>
                            <a:solidFill>
                              <a:srgbClr val="FFFFFF"/>
                            </a:solidFill>
                          </a:uFill>
                          <a:latin typeface="Times New Roman"/>
                        </a:rPr>
                        <a:t>математика</a:t>
                      </a:r>
                      <a:endParaRPr lang="uk-UA" dirty="0">
                        <a:latin typeface="Times New Roman" pitchFamily="18" charset="0"/>
                        <a:cs typeface="Times New Roman" pitchFamily="18" charset="0"/>
                      </a:endParaRPr>
                    </a:p>
                  </a:txBody>
                  <a:tcPr/>
                </a:tc>
                <a:tc>
                  <a:txBody>
                    <a:bodyPr/>
                    <a:lstStyle/>
                    <a:p>
                      <a:r>
                        <a:rPr lang="uk-UA" sz="1600" spc="-1" dirty="0">
                          <a:solidFill>
                            <a:srgbClr val="3B1D15"/>
                          </a:solidFill>
                          <a:uFill>
                            <a:solidFill>
                              <a:srgbClr val="FFFFFF"/>
                            </a:solidFill>
                          </a:uFill>
                          <a:latin typeface="Times New Roman"/>
                        </a:rPr>
                        <a:t>25 учнів (48%) –  високий і достатній рівень, 28 (52%) – середній рівень</a:t>
                      </a:r>
                      <a:endParaRPr lang="uk-UA" sz="1600" dirty="0">
                        <a:latin typeface="Times New Roman" pitchFamily="18" charset="0"/>
                        <a:cs typeface="Times New Roman" pitchFamily="18" charset="0"/>
                      </a:endParaRPr>
                    </a:p>
                  </a:txBody>
                  <a:tcPr/>
                </a:tc>
                <a:tc>
                  <a:txBody>
                    <a:bodyPr/>
                    <a:lstStyle/>
                    <a:p>
                      <a:r>
                        <a:rPr lang="uk-UA" sz="1600" noProof="0" dirty="0">
                          <a:latin typeface="Times New Roman" pitchFamily="18" charset="0"/>
                          <a:cs typeface="Times New Roman" pitchFamily="18" charset="0"/>
                        </a:rPr>
                        <a:t>31 (55%) – високий і достатній рівень знань, 25 (45%) – середній</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505356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59632" y="4081357"/>
            <a:ext cx="7632848" cy="2554545"/>
          </a:xfrm>
          <a:prstGeom prst="rect">
            <a:avLst/>
          </a:prstGeom>
          <a:noFill/>
        </p:spPr>
        <p:txBody>
          <a:bodyPr wrap="square" rtlCol="0">
            <a:spAutoFit/>
          </a:bodyPr>
          <a:lstStyle/>
          <a:p>
            <a:pPr algn="just"/>
            <a:r>
              <a:rPr lang="uk-UA" sz="2000" dirty="0">
                <a:solidFill>
                  <a:schemeClr val="accent5">
                    <a:lumMod val="50000"/>
                  </a:schemeClr>
                </a:solidFill>
                <a:latin typeface="Times New Roman" pitchFamily="18" charset="0"/>
                <a:cs typeface="Times New Roman" pitchFamily="18" charset="0"/>
              </a:rPr>
              <a:t>На святі Останнього дзвоника ОГОЛОШЕНО Подяки 11 працівникам ліцею, 36 батькам. ВРУЧЕНО 188  дипломів та сертифікатів учням</a:t>
            </a:r>
          </a:p>
          <a:p>
            <a:pPr algn="just"/>
            <a:r>
              <a:rPr lang="uk-UA" sz="2000" dirty="0">
                <a:solidFill>
                  <a:schemeClr val="accent5">
                    <a:lumMod val="50000"/>
                  </a:schemeClr>
                </a:solidFill>
                <a:latin typeface="Times New Roman" pitchFamily="18" charset="0"/>
                <a:cs typeface="Times New Roman" pitchFamily="18" charset="0"/>
              </a:rPr>
              <a:t>За результатами роботи 2020-2021 </a:t>
            </a:r>
            <a:r>
              <a:rPr lang="uk-UA" sz="2000" dirty="0" err="1">
                <a:solidFill>
                  <a:schemeClr val="accent5">
                    <a:lumMod val="50000"/>
                  </a:schemeClr>
                </a:solidFill>
                <a:latin typeface="Times New Roman" pitchFamily="18" charset="0"/>
                <a:cs typeface="Times New Roman" pitchFamily="18" charset="0"/>
              </a:rPr>
              <a:t>н.р</a:t>
            </a:r>
            <a:r>
              <a:rPr lang="uk-UA" sz="2000" dirty="0">
                <a:solidFill>
                  <a:schemeClr val="accent5">
                    <a:lumMod val="50000"/>
                  </a:schemeClr>
                </a:solidFill>
                <a:latin typeface="Times New Roman" pitchFamily="18" charset="0"/>
                <a:cs typeface="Times New Roman" pitchFamily="18" charset="0"/>
              </a:rPr>
              <a:t>. ПОРУШЕНО клопотання про нагородження : </a:t>
            </a:r>
          </a:p>
          <a:p>
            <a:pPr marL="342900" indent="-342900" algn="just">
              <a:buFontTx/>
              <a:buChar char="-"/>
            </a:pPr>
            <a:r>
              <a:rPr lang="uk-UA" sz="2000" dirty="0">
                <a:solidFill>
                  <a:schemeClr val="accent5">
                    <a:lumMod val="50000"/>
                  </a:schemeClr>
                </a:solidFill>
                <a:latin typeface="Times New Roman" pitchFamily="18" charset="0"/>
                <a:cs typeface="Times New Roman" pitchFamily="18" charset="0"/>
              </a:rPr>
              <a:t>Л.Павлюк –  Почесною Грамотою МОН України;</a:t>
            </a:r>
          </a:p>
          <a:p>
            <a:pPr algn="just"/>
            <a:r>
              <a:rPr lang="uk-UA" sz="2000" dirty="0">
                <a:solidFill>
                  <a:schemeClr val="accent5">
                    <a:lumMod val="50000"/>
                  </a:schemeClr>
                </a:solidFill>
                <a:latin typeface="Times New Roman" pitchFamily="18" charset="0"/>
                <a:cs typeface="Times New Roman" pitchFamily="18" charset="0"/>
              </a:rPr>
              <a:t>-     Т.</a:t>
            </a:r>
            <a:r>
              <a:rPr lang="uk-UA" sz="2000" dirty="0" err="1">
                <a:solidFill>
                  <a:schemeClr val="accent5">
                    <a:lumMod val="50000"/>
                  </a:schemeClr>
                </a:solidFill>
                <a:latin typeface="Times New Roman" pitchFamily="18" charset="0"/>
                <a:cs typeface="Times New Roman" pitchFamily="18" charset="0"/>
              </a:rPr>
              <a:t>Вантух</a:t>
            </a:r>
            <a:r>
              <a:rPr lang="uk-UA" sz="2000" dirty="0">
                <a:solidFill>
                  <a:schemeClr val="accent5">
                    <a:lumMod val="50000"/>
                  </a:schemeClr>
                </a:solidFill>
                <a:latin typeface="Times New Roman" pitchFamily="18" charset="0"/>
                <a:cs typeface="Times New Roman" pitchFamily="18" charset="0"/>
              </a:rPr>
              <a:t>, А. Горянської, Л.Кузьменко –  Почесною грамотою  Управління освіти і науки ЧОДА</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31678" y="164040"/>
            <a:ext cx="6480720" cy="376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850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76056" y="5301208"/>
            <a:ext cx="3822882" cy="1015663"/>
          </a:xfrm>
          <a:prstGeom prst="rect">
            <a:avLst/>
          </a:prstGeom>
          <a:noFill/>
        </p:spPr>
        <p:txBody>
          <a:bodyPr wrap="square" rtlCol="0">
            <a:spAutoFit/>
          </a:bodyPr>
          <a:lstStyle/>
          <a:p>
            <a:pPr algn="ctr"/>
            <a:r>
              <a:rPr lang="uk-UA" sz="2000" b="1" dirty="0">
                <a:solidFill>
                  <a:schemeClr val="accent5">
                    <a:lumMod val="50000"/>
                  </a:schemeClr>
                </a:solidFill>
                <a:latin typeface="Times New Roman" pitchFamily="18" charset="0"/>
                <a:cs typeface="Times New Roman" pitchFamily="18" charset="0"/>
              </a:rPr>
              <a:t>Основні події висвітлюються на сайті ліцею, сторінці в </a:t>
            </a:r>
            <a:r>
              <a:rPr lang="en-US" sz="2000" b="1" dirty="0" err="1">
                <a:solidFill>
                  <a:schemeClr val="accent5">
                    <a:lumMod val="50000"/>
                  </a:schemeClr>
                </a:solidFill>
                <a:latin typeface="Times New Roman" pitchFamily="18" charset="0"/>
                <a:cs typeface="Times New Roman" pitchFamily="18" charset="0"/>
              </a:rPr>
              <a:t>Instagram</a:t>
            </a:r>
            <a:r>
              <a:rPr lang="uk-UA" sz="2000" b="1" dirty="0">
                <a:solidFill>
                  <a:schemeClr val="accent5">
                    <a:lumMod val="50000"/>
                  </a:schemeClr>
                </a:solidFill>
                <a:latin typeface="Times New Roman" pitchFamily="18" charset="0"/>
                <a:cs typeface="Times New Roman" pitchFamily="18" charset="0"/>
              </a:rPr>
              <a:t> та </a:t>
            </a:r>
            <a:r>
              <a:rPr lang="en-US" sz="2000" b="1" dirty="0">
                <a:solidFill>
                  <a:schemeClr val="accent5">
                    <a:lumMod val="50000"/>
                  </a:schemeClr>
                </a:solidFill>
                <a:latin typeface="Times New Roman" pitchFamily="18" charset="0"/>
                <a:cs typeface="Times New Roman" pitchFamily="18" charset="0"/>
              </a:rPr>
              <a:t>YouTube</a:t>
            </a:r>
            <a:r>
              <a:rPr lang="uk-UA" sz="2000" b="1" dirty="0">
                <a:solidFill>
                  <a:schemeClr val="accent5">
                    <a:lumMod val="50000"/>
                  </a:schemeClr>
                </a:solidFill>
                <a:latin typeface="Times New Roman" pitchFamily="18" charset="0"/>
                <a:cs typeface="Times New Roman" pitchFamily="18" charset="0"/>
              </a:rPr>
              <a:t> каналі</a:t>
            </a:r>
          </a:p>
        </p:txBody>
      </p:sp>
      <p:pic>
        <p:nvPicPr>
          <p:cNvPr id="1126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213" y="139164"/>
            <a:ext cx="9109787" cy="469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13" y="4074630"/>
            <a:ext cx="4869137" cy="271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778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214118" y="936180"/>
            <a:ext cx="8831880" cy="1582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uk-UA" sz="2600" strike="noStrike">
                <a:solidFill>
                  <a:srgbClr val="000000"/>
                </a:solidFill>
                <a:latin typeface="Times New Roman"/>
                <a:ea typeface="DejaVu Sans"/>
              </a:rPr>
              <a:t>      </a:t>
            </a:r>
            <a:endParaRPr/>
          </a:p>
          <a:p>
            <a:pPr>
              <a:lnSpc>
                <a:spcPct val="100000"/>
              </a:lnSpc>
            </a:pPr>
            <a:r>
              <a:rPr lang="uk-UA" sz="2400" strike="noStrike">
                <a:solidFill>
                  <a:srgbClr val="000000"/>
                </a:solidFill>
                <a:latin typeface="Times New Roman"/>
                <a:ea typeface="DejaVu Sans"/>
              </a:rPr>
              <a:t> </a:t>
            </a:r>
            <a:endParaRPr/>
          </a:p>
          <a:p>
            <a:pPr>
              <a:lnSpc>
                <a:spcPct val="100000"/>
              </a:lnSpc>
            </a:pPr>
            <a:endParaRPr/>
          </a:p>
          <a:p>
            <a:pPr algn="ctr">
              <a:lnSpc>
                <a:spcPct val="100000"/>
              </a:lnSpc>
            </a:pPr>
            <a:endParaRPr/>
          </a:p>
        </p:txBody>
      </p:sp>
      <p:sp>
        <p:nvSpPr>
          <p:cNvPr id="427" name="CustomShape 2"/>
          <p:cNvSpPr/>
          <p:nvPr/>
        </p:nvSpPr>
        <p:spPr>
          <a:xfrm>
            <a:off x="214200" y="0"/>
            <a:ext cx="8929800" cy="590504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uk-UA" sz="2400" b="1" strike="noStrike" dirty="0">
                <a:solidFill>
                  <a:srgbClr val="254061"/>
                </a:solidFill>
                <a:latin typeface="Times New Roman"/>
                <a:ea typeface="DejaVu Sans"/>
              </a:rPr>
              <a:t> </a:t>
            </a:r>
            <a:r>
              <a:rPr lang="uk-UA" sz="2200" b="1" strike="noStrike" dirty="0">
                <a:solidFill>
                  <a:schemeClr val="bg2">
                    <a:lumMod val="25000"/>
                  </a:schemeClr>
                </a:solidFill>
                <a:latin typeface="Times New Roman"/>
                <a:ea typeface="DejaVu Sans"/>
              </a:rPr>
              <a:t>МАТЕРІАЛЬНО-ТЕХНІЧНЕ ЗАБЕЗПЕЧЕННЯ</a:t>
            </a:r>
          </a:p>
          <a:p>
            <a:pPr algn="ctr">
              <a:lnSpc>
                <a:spcPct val="100000"/>
              </a:lnSpc>
            </a:pPr>
            <a:r>
              <a:rPr lang="ru-RU" sz="1900" b="1" dirty="0">
                <a:solidFill>
                  <a:schemeClr val="accent5">
                    <a:lumMod val="50000"/>
                  </a:schemeClr>
                </a:solidFill>
                <a:latin typeface="Times New Roman"/>
                <a:ea typeface="DejaVu Sans"/>
              </a:rPr>
              <a:t>(01.06.2020 р. - 31.05.2021 р.)</a:t>
            </a:r>
            <a:endParaRPr lang="uk-UA" sz="1900" b="1" strike="noStrike" dirty="0">
              <a:solidFill>
                <a:schemeClr val="accent5">
                  <a:lumMod val="50000"/>
                </a:schemeClr>
              </a:solidFill>
              <a:latin typeface="Times New Roman"/>
              <a:ea typeface="DejaVu Sans"/>
            </a:endParaRPr>
          </a:p>
          <a:p>
            <a:pPr algn="ctr">
              <a:lnSpc>
                <a:spcPct val="100000"/>
              </a:lnSpc>
            </a:pPr>
            <a:endParaRPr sz="800" dirty="0"/>
          </a:p>
          <a:p>
            <a:pPr algn="just">
              <a:lnSpc>
                <a:spcPct val="115000"/>
              </a:lnSpc>
              <a:spcAft>
                <a:spcPts val="0"/>
              </a:spcAft>
            </a:pPr>
            <a:r>
              <a:rPr lang="uk-UA" sz="1500" b="1" i="1" dirty="0">
                <a:latin typeface="Times New Roman"/>
                <a:ea typeface="Calibri"/>
              </a:rPr>
              <a:t>За рахунок коштів  загального фонду бюджету профінансовано витрати на загальну суму 6962,4  тис. грн., в т.ч. :</a:t>
            </a:r>
            <a:endParaRPr lang="uk-UA" sz="1500" b="1" i="1" dirty="0">
              <a:latin typeface="Times New Roman"/>
              <a:ea typeface="Times New Roman"/>
            </a:endParaRPr>
          </a:p>
          <a:p>
            <a:pPr algn="just">
              <a:lnSpc>
                <a:spcPct val="115000"/>
              </a:lnSpc>
              <a:spcAft>
                <a:spcPts val="0"/>
              </a:spcAft>
            </a:pPr>
            <a:r>
              <a:rPr lang="uk-UA" sz="1500" dirty="0">
                <a:latin typeface="Times New Roman"/>
                <a:ea typeface="Calibri"/>
              </a:rPr>
              <a:t>1). Предмети, матеріали, обладнання та інвентар – 82,8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Канцтовари -  3,2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Передплата періодичних видань – 15,5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Світильники – 2,6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Жалюзі – 4,4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Термометри –2,7  тис. грн. </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a:t>
            </a:r>
            <a:r>
              <a:rPr lang="uk-UA" sz="1500" dirty="0" err="1">
                <a:latin typeface="Times New Roman"/>
                <a:ea typeface="Calibri"/>
              </a:rPr>
              <a:t>Сушилки</a:t>
            </a:r>
            <a:r>
              <a:rPr lang="uk-UA" sz="1500" dirty="0">
                <a:latin typeface="Times New Roman"/>
                <a:ea typeface="Calibri"/>
              </a:rPr>
              <a:t> для рук – 8,2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Вішак для одягу –3,0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Парти -  20,9 тис. грн. </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Будівельні матеріали (шпалери, щітки, валики, </a:t>
            </a:r>
            <a:r>
              <a:rPr lang="uk-UA" sz="1500" dirty="0" err="1">
                <a:latin typeface="Times New Roman"/>
                <a:ea typeface="Calibri"/>
              </a:rPr>
              <a:t>перчатки</a:t>
            </a:r>
            <a:r>
              <a:rPr lang="uk-UA" sz="1500" dirty="0">
                <a:latin typeface="Times New Roman"/>
                <a:ea typeface="Calibri"/>
              </a:rPr>
              <a:t> і т.п.) – 15,4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	Фарби – 6,9 тис. грн. </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2). Медикаменти для кабінету медсестри – 24,6 тис. грн. в т.ч. бактерицидний </a:t>
            </a:r>
            <a:r>
              <a:rPr lang="uk-UA" sz="1500" dirty="0" err="1">
                <a:latin typeface="Times New Roman"/>
                <a:ea typeface="Calibri"/>
              </a:rPr>
              <a:t>опромінювач</a:t>
            </a:r>
            <a:r>
              <a:rPr lang="uk-UA" sz="1500" dirty="0">
                <a:latin typeface="Times New Roman"/>
                <a:ea typeface="Calibri"/>
              </a:rPr>
              <a:t> – 20,1 ; </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3). Послуги харчування учнів – 1423,5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4). Інші послуги – 98,4  тис. грн. (оренда майна – 64,0 тис. грн., телефон – 2,0 тис. грн., обслуговування комп’ютерів – 24,0 тис. грн., вивіз сміття – 2,4 тис. грн., страхування майна – 2,1 тис. грн., послуги програмного </a:t>
            </a:r>
            <a:r>
              <a:rPr lang="uk-UA" sz="1500" dirty="0" err="1">
                <a:latin typeface="Times New Roman"/>
                <a:ea typeface="Calibri"/>
              </a:rPr>
              <a:t>забепечення</a:t>
            </a:r>
            <a:r>
              <a:rPr lang="uk-UA" sz="1500" dirty="0">
                <a:latin typeface="Times New Roman"/>
                <a:ea typeface="Calibri"/>
              </a:rPr>
              <a:t> та придбання електронних ключів – 2,0  тис. грн.,, перезарядка вогнегасників – 0,4 тис. грн., прання, чистка штор та килимів – 1,4 тис. грн. );</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5). Відрядження – 0,8 тис. грн.;</a:t>
            </a:r>
            <a:endParaRPr lang="uk-UA" sz="1500" dirty="0">
              <a:latin typeface="Times New Roman"/>
              <a:ea typeface="Times New Roman"/>
            </a:endParaRPr>
          </a:p>
          <a:p>
            <a:pPr algn="just">
              <a:lnSpc>
                <a:spcPct val="115000"/>
              </a:lnSpc>
              <a:spcAft>
                <a:spcPts val="0"/>
              </a:spcAft>
            </a:pPr>
            <a:r>
              <a:rPr lang="uk-UA" sz="1500" dirty="0">
                <a:latin typeface="Times New Roman"/>
                <a:ea typeface="Calibri"/>
              </a:rPr>
              <a:t>6). Енергоносії (тепло, електроенергія, вода ) – 140,4 тис. грн.;</a:t>
            </a:r>
            <a:endParaRPr lang="uk-UA" sz="1500" dirty="0">
              <a:latin typeface="Times New Roman"/>
              <a:ea typeface="Times New Roman"/>
            </a:endParaRPr>
          </a:p>
          <a:p>
            <a:pPr>
              <a:spcAft>
                <a:spcPts val="1000"/>
              </a:spcAft>
            </a:pPr>
            <a:r>
              <a:rPr lang="uk-UA" sz="1500" i="1" dirty="0">
                <a:latin typeface="Times New Roman" pitchFamily="18" charset="0"/>
                <a:ea typeface="Calibri"/>
                <a:cs typeface="Times New Roman" pitchFamily="18" charset="0"/>
              </a:rPr>
              <a:t> </a:t>
            </a:r>
            <a:endParaRPr sz="1500" dirty="0">
              <a:latin typeface="Times New Roman" pitchFamily="18" charset="0"/>
              <a:cs typeface="Times New Roman" pitchFamily="18" charset="0"/>
            </a:endParaRPr>
          </a:p>
        </p:txBody>
      </p:sp>
    </p:spTree>
    <p:extLst>
      <p:ext uri="{BB962C8B-B14F-4D97-AF65-F5344CB8AC3E}">
        <p14:creationId xmlns:p14="http://schemas.microsoft.com/office/powerpoint/2010/main" val="12284331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214200" y="936720"/>
            <a:ext cx="8831880" cy="1582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uk-UA" sz="2600" strike="noStrike" dirty="0">
                <a:solidFill>
                  <a:srgbClr val="000000"/>
                </a:solidFill>
                <a:latin typeface="Times New Roman"/>
                <a:ea typeface="DejaVu Sans"/>
              </a:rPr>
              <a:t>      </a:t>
            </a:r>
            <a:endParaRPr dirty="0"/>
          </a:p>
          <a:p>
            <a:pPr>
              <a:lnSpc>
                <a:spcPct val="100000"/>
              </a:lnSpc>
            </a:pPr>
            <a:r>
              <a:rPr lang="uk-UA" sz="2400" strike="noStrike" dirty="0">
                <a:solidFill>
                  <a:srgbClr val="000000"/>
                </a:solidFill>
                <a:latin typeface="Times New Roman"/>
                <a:ea typeface="DejaVu Sans"/>
              </a:rPr>
              <a:t> </a:t>
            </a:r>
            <a:endParaRPr dirty="0"/>
          </a:p>
          <a:p>
            <a:pPr>
              <a:lnSpc>
                <a:spcPct val="100000"/>
              </a:lnSpc>
            </a:pPr>
            <a:endParaRPr dirty="0"/>
          </a:p>
          <a:p>
            <a:pPr algn="ctr">
              <a:lnSpc>
                <a:spcPct val="100000"/>
              </a:lnSpc>
            </a:pPr>
            <a:endParaRPr dirty="0"/>
          </a:p>
        </p:txBody>
      </p:sp>
      <p:sp>
        <p:nvSpPr>
          <p:cNvPr id="427" name="CustomShape 2"/>
          <p:cNvSpPr/>
          <p:nvPr/>
        </p:nvSpPr>
        <p:spPr>
          <a:xfrm>
            <a:off x="1043608" y="196615"/>
            <a:ext cx="7920880" cy="628646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15000"/>
              </a:lnSpc>
              <a:spcAft>
                <a:spcPts val="0"/>
              </a:spcAft>
            </a:pPr>
            <a:r>
              <a:rPr lang="ru-RU" b="1" i="1" dirty="0" err="1">
                <a:latin typeface="Times New Roman"/>
                <a:ea typeface="Calibri"/>
              </a:rPr>
              <a:t>Надходження</a:t>
            </a:r>
            <a:r>
              <a:rPr lang="ru-RU" b="1" i="1" dirty="0">
                <a:latin typeface="Times New Roman"/>
                <a:ea typeface="Calibri"/>
              </a:rPr>
              <a:t> плати за </a:t>
            </a:r>
            <a:r>
              <a:rPr lang="ru-RU" b="1" i="1" dirty="0" err="1">
                <a:latin typeface="Times New Roman"/>
                <a:ea typeface="Calibri"/>
              </a:rPr>
              <a:t>надані</a:t>
            </a:r>
            <a:r>
              <a:rPr lang="ru-RU" b="1" i="1" dirty="0">
                <a:latin typeface="Times New Roman"/>
                <a:ea typeface="Calibri"/>
              </a:rPr>
              <a:t> </a:t>
            </a:r>
            <a:r>
              <a:rPr lang="ru-RU" b="1" i="1" dirty="0" err="1">
                <a:latin typeface="Times New Roman"/>
                <a:ea typeface="Calibri"/>
              </a:rPr>
              <a:t>додаткові</a:t>
            </a:r>
            <a:r>
              <a:rPr lang="ru-RU" b="1" i="1" dirty="0">
                <a:latin typeface="Times New Roman"/>
                <a:ea typeface="Calibri"/>
              </a:rPr>
              <a:t> </a:t>
            </a:r>
            <a:r>
              <a:rPr lang="ru-RU" b="1" i="1" dirty="0" err="1">
                <a:latin typeface="Times New Roman"/>
                <a:ea typeface="Calibri"/>
              </a:rPr>
              <a:t>освітні</a:t>
            </a:r>
            <a:r>
              <a:rPr lang="ru-RU" b="1" i="1" dirty="0">
                <a:latin typeface="Times New Roman"/>
                <a:ea typeface="Calibri"/>
              </a:rPr>
              <a:t> </a:t>
            </a:r>
            <a:r>
              <a:rPr lang="ru-RU" b="1" i="1" dirty="0" err="1">
                <a:latin typeface="Times New Roman"/>
                <a:ea typeface="Calibri"/>
              </a:rPr>
              <a:t>послуги</a:t>
            </a:r>
            <a:r>
              <a:rPr lang="ru-RU" b="1" i="1" dirty="0">
                <a:latin typeface="Times New Roman"/>
                <a:ea typeface="Calibri"/>
              </a:rPr>
              <a:t> на </a:t>
            </a:r>
            <a:r>
              <a:rPr lang="ru-RU" b="1" i="1" dirty="0" err="1">
                <a:latin typeface="Times New Roman"/>
                <a:ea typeface="Calibri"/>
              </a:rPr>
              <a:t>спеціальний</a:t>
            </a:r>
            <a:r>
              <a:rPr lang="ru-RU" b="1" i="1" dirty="0">
                <a:latin typeface="Times New Roman"/>
                <a:ea typeface="Calibri"/>
              </a:rPr>
              <a:t> </a:t>
            </a:r>
            <a:r>
              <a:rPr lang="ru-RU" b="1" i="1" dirty="0" err="1">
                <a:latin typeface="Times New Roman"/>
                <a:ea typeface="Calibri"/>
              </a:rPr>
              <a:t>рахунок</a:t>
            </a:r>
            <a:r>
              <a:rPr lang="ru-RU" b="1" i="1" dirty="0">
                <a:latin typeface="Times New Roman"/>
                <a:ea typeface="Calibri"/>
              </a:rPr>
              <a:t>  - 146,3  тис. грн.</a:t>
            </a:r>
          </a:p>
          <a:p>
            <a:pPr algn="just">
              <a:lnSpc>
                <a:spcPct val="115000"/>
              </a:lnSpc>
              <a:spcAft>
                <a:spcPts val="0"/>
              </a:spcAft>
            </a:pPr>
            <a:r>
              <a:rPr lang="uk-UA" b="1" dirty="0">
                <a:latin typeface="Times New Roman"/>
                <a:ea typeface="Calibri"/>
              </a:rPr>
              <a:t>Використання коштів спеціального фонду  </a:t>
            </a:r>
            <a:r>
              <a:rPr lang="uk-UA" dirty="0">
                <a:latin typeface="Times New Roman"/>
                <a:ea typeface="Calibri"/>
              </a:rPr>
              <a:t>129,5 тис. грн.., в т.ч. :</a:t>
            </a:r>
            <a:endParaRPr lang="uk-UA" dirty="0">
              <a:latin typeface="Times New Roman"/>
              <a:ea typeface="Times New Roman"/>
            </a:endParaRPr>
          </a:p>
          <a:p>
            <a:pPr algn="just">
              <a:lnSpc>
                <a:spcPct val="115000"/>
              </a:lnSpc>
              <a:spcAft>
                <a:spcPts val="0"/>
              </a:spcAft>
            </a:pPr>
            <a:r>
              <a:rPr lang="uk-UA" dirty="0">
                <a:latin typeface="Times New Roman"/>
                <a:ea typeface="Calibri"/>
              </a:rPr>
              <a:t>-	Заробітна плата – 124,4 тис. грн.;</a:t>
            </a:r>
            <a:endParaRPr lang="uk-UA" dirty="0">
              <a:latin typeface="Times New Roman"/>
              <a:ea typeface="Times New Roman"/>
            </a:endParaRPr>
          </a:p>
          <a:p>
            <a:pPr algn="just">
              <a:lnSpc>
                <a:spcPct val="115000"/>
              </a:lnSpc>
              <a:spcAft>
                <a:spcPts val="0"/>
              </a:spcAft>
            </a:pPr>
            <a:r>
              <a:rPr lang="uk-UA" dirty="0">
                <a:latin typeface="Times New Roman"/>
                <a:ea typeface="Calibri"/>
              </a:rPr>
              <a:t>-	Оплата послуг – 2,7 тис. грн. («Інтернет»);</a:t>
            </a:r>
            <a:endParaRPr lang="uk-UA" dirty="0">
              <a:latin typeface="Times New Roman"/>
              <a:ea typeface="Times New Roman"/>
            </a:endParaRPr>
          </a:p>
          <a:p>
            <a:pPr marL="285750" indent="-285750" algn="just">
              <a:lnSpc>
                <a:spcPct val="115000"/>
              </a:lnSpc>
              <a:buFontTx/>
              <a:buChar char="-"/>
            </a:pPr>
            <a:r>
              <a:rPr lang="uk-UA" dirty="0">
                <a:latin typeface="Times New Roman"/>
                <a:ea typeface="Calibri"/>
              </a:rPr>
              <a:t>Енергоносії (тепло, електроенергія, вода ) – 2,4 тис. грн.; </a:t>
            </a:r>
          </a:p>
          <a:p>
            <a:pPr algn="just">
              <a:lnSpc>
                <a:spcPct val="115000"/>
              </a:lnSpc>
              <a:spcAft>
                <a:spcPts val="0"/>
              </a:spcAft>
            </a:pPr>
            <a:r>
              <a:rPr lang="uk-UA" b="1" i="1" dirty="0">
                <a:latin typeface="Times New Roman"/>
                <a:ea typeface="Calibri"/>
              </a:rPr>
              <a:t>Отримано благодійної допомоги </a:t>
            </a:r>
            <a:r>
              <a:rPr lang="uk-UA" dirty="0">
                <a:latin typeface="Times New Roman"/>
                <a:ea typeface="Calibri"/>
              </a:rPr>
              <a:t>– 101,5 тис. грн., в т.ч. в натуральній формі – </a:t>
            </a:r>
            <a:r>
              <a:rPr lang="uk-UA" dirty="0" err="1">
                <a:latin typeface="Times New Roman"/>
                <a:ea typeface="Calibri"/>
              </a:rPr>
              <a:t>бланідас</a:t>
            </a:r>
            <a:r>
              <a:rPr lang="uk-UA" dirty="0">
                <a:latin typeface="Times New Roman"/>
                <a:ea typeface="Calibri"/>
              </a:rPr>
              <a:t>  – 0,4 тис. </a:t>
            </a:r>
            <a:r>
              <a:rPr lang="uk-UA" dirty="0" err="1">
                <a:latin typeface="Times New Roman"/>
                <a:ea typeface="Calibri"/>
              </a:rPr>
              <a:t>грн</a:t>
            </a:r>
            <a:r>
              <a:rPr lang="uk-UA" dirty="0">
                <a:latin typeface="Times New Roman"/>
                <a:ea typeface="Calibri"/>
              </a:rPr>
              <a:t>, маски медичні – 3,1 тис. грн., проектор - 14,7 тис. грн., екран проекційний – 2,5 тис. грн., графічний планшет – 2,6 тис. грн., щитки захисні – 1,8 тис. грн., тримачі дозаторів мила – 0,3 тис. грн., електрообладнання – 0,4 тис. грн., ноутбуки (4 шт.) – 64,0 тис. грн., холодильник –  2,4 тис. грн., жалюзі – 0,7 тис. грн., </a:t>
            </a:r>
            <a:r>
              <a:rPr lang="uk-UA" dirty="0" err="1">
                <a:latin typeface="Times New Roman"/>
                <a:ea typeface="Calibri"/>
              </a:rPr>
              <a:t>опромінювач</a:t>
            </a:r>
            <a:r>
              <a:rPr lang="uk-UA" dirty="0">
                <a:latin typeface="Times New Roman"/>
                <a:ea typeface="Calibri"/>
              </a:rPr>
              <a:t> (6 шт.) – 1,4 тис. грн.,  надання  науково-методичного «Вісника» та збірника «Стежка до Шевченка – 7,2 тис. грн.  </a:t>
            </a:r>
            <a:endParaRPr lang="uk-UA" dirty="0">
              <a:latin typeface="Times New Roman"/>
              <a:ea typeface="Times New Roman"/>
            </a:endParaRPr>
          </a:p>
          <a:p>
            <a:pPr algn="just">
              <a:lnSpc>
                <a:spcPct val="115000"/>
              </a:lnSpc>
              <a:spcAft>
                <a:spcPts val="0"/>
              </a:spcAft>
            </a:pPr>
            <a:r>
              <a:rPr lang="uk-UA" b="1" i="1" dirty="0">
                <a:latin typeface="Times New Roman"/>
                <a:ea typeface="Calibri"/>
              </a:rPr>
              <a:t>Станом на 01.06.2021 р. </a:t>
            </a:r>
            <a:endParaRPr lang="uk-UA" b="1" i="1" dirty="0">
              <a:latin typeface="Times New Roman"/>
              <a:ea typeface="Times New Roman"/>
            </a:endParaRPr>
          </a:p>
          <a:p>
            <a:pPr algn="just">
              <a:lnSpc>
                <a:spcPct val="115000"/>
              </a:lnSpc>
              <a:spcAft>
                <a:spcPts val="0"/>
              </a:spcAft>
            </a:pPr>
            <a:r>
              <a:rPr lang="uk-UA" dirty="0">
                <a:latin typeface="Times New Roman"/>
                <a:ea typeface="Calibri"/>
              </a:rPr>
              <a:t>Залишок коштів на рахунку благодійного фонду «</a:t>
            </a:r>
            <a:r>
              <a:rPr lang="uk-UA" dirty="0" err="1">
                <a:latin typeface="Times New Roman"/>
                <a:ea typeface="Calibri"/>
              </a:rPr>
              <a:t>Ніжен</a:t>
            </a:r>
            <a:r>
              <a:rPr lang="uk-UA" dirty="0">
                <a:latin typeface="Times New Roman"/>
                <a:ea typeface="Calibri"/>
              </a:rPr>
              <a:t>» – 10985,29 грн. </a:t>
            </a:r>
            <a:endParaRPr lang="uk-UA" dirty="0">
              <a:latin typeface="Times New Roman"/>
              <a:ea typeface="Times New Roman"/>
            </a:endParaRPr>
          </a:p>
          <a:p>
            <a:pPr algn="just">
              <a:lnSpc>
                <a:spcPct val="115000"/>
              </a:lnSpc>
              <a:spcAft>
                <a:spcPts val="0"/>
              </a:spcAft>
            </a:pPr>
            <a:r>
              <a:rPr lang="uk-UA" dirty="0">
                <a:latin typeface="Times New Roman"/>
                <a:ea typeface="Calibri"/>
              </a:rPr>
              <a:t>Залишок коштів на благодійному рахунку в казначействі – 44699,63 грн. </a:t>
            </a:r>
            <a:endParaRPr lang="uk-UA" dirty="0">
              <a:latin typeface="Times New Roman"/>
              <a:ea typeface="Times New Roman"/>
            </a:endParaRPr>
          </a:p>
          <a:p>
            <a:r>
              <a:rPr lang="uk-UA" dirty="0">
                <a:latin typeface="Times New Roman"/>
                <a:ea typeface="Calibri"/>
              </a:rPr>
              <a:t>Залишок коштів на спеціальному рахунку – 31135,15 грн. </a:t>
            </a:r>
            <a:endParaRPr lang="uk-UA" dirty="0">
              <a:latin typeface="Times New Roman"/>
              <a:ea typeface="Times New Roman"/>
            </a:endParaRPr>
          </a:p>
          <a:p>
            <a:pPr>
              <a:lnSpc>
                <a:spcPct val="100000"/>
              </a:lnSpc>
            </a:pPr>
            <a:endParaRPr dirty="0"/>
          </a:p>
        </p:txBody>
      </p:sp>
    </p:spTree>
    <p:extLst>
      <p:ext uri="{BB962C8B-B14F-4D97-AF65-F5344CB8AC3E}">
        <p14:creationId xmlns:p14="http://schemas.microsoft.com/office/powerpoint/2010/main" val="6565923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28"/>
            <a:ext cx="8229600" cy="4525963"/>
          </a:xfrm>
        </p:spPr>
        <p:txBody>
          <a:bodyPr/>
          <a:lstStyle/>
          <a:p>
            <a:pPr algn="ctr" eaLnBrk="1" hangingPunct="1">
              <a:buNone/>
              <a:defRPr/>
            </a:pPr>
            <a:r>
              <a:rPr lang="uk-UA" sz="2400" b="1" dirty="0">
                <a:solidFill>
                  <a:schemeClr val="tx2">
                    <a:lumMod val="75000"/>
                  </a:schemeClr>
                </a:solidFill>
                <a:latin typeface="Times New Roman" panose="02020603050405020304" pitchFamily="18" charset="0"/>
                <a:cs typeface="Times New Roman" panose="02020603050405020304" pitchFamily="18" charset="0"/>
              </a:rPr>
              <a:t>УСПІХІВ У НОВОМУ НАВЧАЛЬНОМУ РОЦІ</a:t>
            </a:r>
          </a:p>
          <a:p>
            <a:pPr indent="11113" eaLnBrk="1" hangingPunct="1">
              <a:buNone/>
              <a:defRPr/>
            </a:pPr>
            <a:endParaRPr lang="uk-UA" b="1" dirty="0">
              <a:solidFill>
                <a:schemeClr val="tx2">
                  <a:lumMod val="75000"/>
                </a:schemeClr>
              </a:solidFill>
              <a:latin typeface="Times New Roman" panose="02020603050405020304" pitchFamily="18" charset="0"/>
              <a:cs typeface="Times New Roman" panose="02020603050405020304" pitchFamily="18" charset="0"/>
            </a:endParaRPr>
          </a:p>
          <a:p>
            <a:pPr indent="11113" algn="ctr" eaLnBrk="1" hangingPunct="1">
              <a:buNone/>
              <a:defRPr/>
            </a:pPr>
            <a:endParaRPr lang="ru-RU" b="1" dirty="0">
              <a:solidFill>
                <a:schemeClr val="tx2">
                  <a:lumMod val="75000"/>
                </a:schemeClr>
              </a:solidFill>
              <a:latin typeface="Times New Roman" panose="02020603050405020304" pitchFamily="18" charset="0"/>
              <a:cs typeface="Times New Roman" panose="02020603050405020304" pitchFamily="18" charset="0"/>
            </a:endParaRPr>
          </a:p>
          <a:p>
            <a:endParaRPr lang="ru-RU" dirty="0"/>
          </a:p>
        </p:txBody>
      </p:sp>
      <p:pic>
        <p:nvPicPr>
          <p:cNvPr id="4" name="Picture 2" descr="E:\Герб Ліцею РГБ.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51825" y="5517232"/>
            <a:ext cx="892175" cy="1143000"/>
          </a:xfrm>
          <a:prstGeom prst="rect">
            <a:avLst/>
          </a:prstGeom>
          <a:noFill/>
          <a:ln w="9525">
            <a:noFill/>
            <a:miter lim="800000"/>
            <a:headEnd/>
            <a:tailEnd/>
          </a:ln>
        </p:spPr>
      </p:pic>
      <p:sp>
        <p:nvSpPr>
          <p:cNvPr id="7" name="Прямокутник 6"/>
          <p:cNvSpPr/>
          <p:nvPr/>
        </p:nvSpPr>
        <p:spPr>
          <a:xfrm>
            <a:off x="3000364" y="6143644"/>
            <a:ext cx="3482493" cy="461665"/>
          </a:xfrm>
          <a:prstGeom prst="rect">
            <a:avLst/>
          </a:prstGeom>
        </p:spPr>
        <p:txBody>
          <a:bodyPr wrap="none">
            <a:spAutoFit/>
          </a:bodyPr>
          <a:lstStyle/>
          <a:p>
            <a:pPr indent="11113" algn="ctr" eaLnBrk="1" hangingPunct="1">
              <a:buNone/>
              <a:defRPr/>
            </a:pPr>
            <a:r>
              <a:rPr lang="ru-RU" altLang="uk-UA" sz="2400" b="1" dirty="0">
                <a:solidFill>
                  <a:schemeClr val="tx2">
                    <a:lumMod val="75000"/>
                  </a:schemeClr>
                </a:solidFill>
                <a:latin typeface="Times New Roman" pitchFamily="18" charset="0"/>
                <a:cs typeface="Times New Roman" pitchFamily="18" charset="0"/>
              </a:rPr>
              <a:t>ДЯКУЄМО ЗА УВАГУ!</a:t>
            </a:r>
            <a:endParaRPr lang="ru-RU" sz="2400" dirty="0">
              <a:latin typeface="Calibri" pitchFamily="34" charset="0"/>
            </a:endParaRPr>
          </a:p>
        </p:txBody>
      </p:sp>
      <p:pic>
        <p:nvPicPr>
          <p:cNvPr id="2050" name="Picture 2" descr="C:\Users\Сліпак\Documents\Cліпак\ЗАКОНИ\2018\завантаження.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58835" y="980728"/>
            <a:ext cx="3816423" cy="500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8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42976" y="836712"/>
            <a:ext cx="4149104" cy="5400600"/>
          </a:xfrm>
          <a:prstGeom prst="rect">
            <a:avLst/>
          </a:prstGeom>
        </p:spPr>
        <p:txBody>
          <a:bodyPr anchor="ctr">
            <a:normAutofit fontScale="97500"/>
          </a:bodyPr>
          <a:lstStyle/>
          <a:p>
            <a:pPr marL="342900" indent="-342900">
              <a:spcBef>
                <a:spcPct val="0"/>
              </a:spcBef>
              <a:buFontTx/>
              <a:buAutoNum type="arabicPeriod"/>
            </a:pPr>
            <a:endParaRPr lang="uk-UA" sz="3000" dirty="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342900" indent="-342900" algn="ctr">
              <a:spcBef>
                <a:spcPct val="0"/>
              </a:spcBef>
              <a:buFontTx/>
              <a:buAutoNum type="arabicPeriod"/>
            </a:pPr>
            <a:endParaRPr lang="uk-UA" dirty="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marL="342900" indent="-342900" algn="ctr">
              <a:spcBef>
                <a:spcPct val="0"/>
              </a:spcBef>
            </a:pPr>
            <a:r>
              <a:rPr lang="uk-UA" dirty="0">
                <a:solidFill>
                  <a:srgbClr val="C32D2E">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 </a:t>
            </a:r>
          </a:p>
          <a:p>
            <a:pPr algn="just">
              <a:spcBef>
                <a:spcPct val="0"/>
              </a:spcBef>
            </a:pPr>
            <a:endParaRPr lang="uk-UA" dirty="0">
              <a:solidFill>
                <a:srgbClr val="4F271C">
                  <a:satMod val="130000"/>
                </a:srgbClr>
              </a:solidFill>
              <a:effectLst>
                <a:outerShdw blurRad="50000" dist="30000" dir="5400000" algn="tl" rotWithShape="0">
                  <a:srgbClr val="000000">
                    <a:alpha val="30000"/>
                  </a:srgbClr>
                </a:outerShdw>
              </a:effectLst>
            </a:endParaRPr>
          </a:p>
        </p:txBody>
      </p:sp>
      <p:sp>
        <p:nvSpPr>
          <p:cNvPr id="7" name="Заголовок 1"/>
          <p:cNvSpPr txBox="1">
            <a:spLocks/>
          </p:cNvSpPr>
          <p:nvPr/>
        </p:nvSpPr>
        <p:spPr>
          <a:xfrm>
            <a:off x="581617" y="3202068"/>
            <a:ext cx="5105827" cy="980728"/>
          </a:xfrm>
          <a:prstGeom prst="rect">
            <a:avLst/>
          </a:prstGeom>
        </p:spPr>
        <p:txBody>
          <a:bodyPr anchor="ctr">
            <a:normAutofit fontScale="75000" lnSpcReduction="20000"/>
          </a:bodyPr>
          <a:lstStyle/>
          <a:p>
            <a:pPr algn="ctr">
              <a:spcBef>
                <a:spcPct val="0"/>
              </a:spcBef>
              <a:defRPr/>
            </a:pPr>
            <a:br>
              <a:rPr lang="uk-UA" sz="3600"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br>
            <a:r>
              <a:rPr lang="uk-UA" sz="3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ПОХВАЛЬНИМИ ЛИСТАМИ</a:t>
            </a:r>
            <a:endParaRPr lang="uk-UA" sz="3000" dirty="0">
              <a:solidFill>
                <a:srgbClr val="964305">
                  <a:lumMod val="50000"/>
                </a:srgbClr>
              </a:solidFill>
              <a:latin typeface="Times New Roman" pitchFamily="18" charset="0"/>
              <a:cs typeface="Times New Roman" pitchFamily="18" charset="0"/>
            </a:endParaRPr>
          </a:p>
          <a:p>
            <a:pPr algn="ctr">
              <a:spcBef>
                <a:spcPct val="0"/>
              </a:spcBef>
              <a:defRPr/>
            </a:pPr>
            <a:r>
              <a:rPr lang="uk-UA" sz="2700" b="1" dirty="0">
                <a:solidFill>
                  <a:srgbClr val="964305">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учні 10 класу</a:t>
            </a:r>
            <a:endParaRPr lang="uk-UA" sz="2700" b="1" dirty="0">
              <a:solidFill>
                <a:srgbClr val="E7DEC9">
                  <a:lumMod val="25000"/>
                </a:srgbClr>
              </a:solidFill>
              <a:effectLst>
                <a:outerShdw blurRad="50000" dist="30000" dir="5400000" algn="tl" rotWithShape="0">
                  <a:srgbClr val="000000">
                    <a:alpha val="30000"/>
                  </a:srgbClr>
                </a:outerShdw>
              </a:effectLst>
            </a:endParaRPr>
          </a:p>
        </p:txBody>
      </p:sp>
      <p:sp>
        <p:nvSpPr>
          <p:cNvPr id="8" name="TextBox 7"/>
          <p:cNvSpPr txBox="1"/>
          <p:nvPr/>
        </p:nvSpPr>
        <p:spPr>
          <a:xfrm>
            <a:off x="907341" y="4233094"/>
            <a:ext cx="2634070" cy="2057358"/>
          </a:xfrm>
          <a:prstGeom prst="rect">
            <a:avLst/>
          </a:prstGeom>
          <a:noFill/>
        </p:spPr>
        <p:txBody>
          <a:bodyPr wrap="square" rtlCol="0">
            <a:spAutoFit/>
          </a:bodyPr>
          <a:lstStyle/>
          <a:p>
            <a:pPr marL="342900" indent="-342900" algn="just">
              <a:lnSpc>
                <a:spcPct val="114000"/>
              </a:lnSpc>
              <a:buFont typeface="+mj-lt"/>
              <a:buAutoNum type="arabicPeriod"/>
            </a:pPr>
            <a:r>
              <a:rPr lang="ru-RU" sz="1600" dirty="0" err="1">
                <a:solidFill>
                  <a:srgbClr val="964305">
                    <a:lumMod val="50000"/>
                  </a:srgbClr>
                </a:solidFill>
                <a:latin typeface="Times New Roman" pitchFamily="18" charset="0"/>
                <a:cs typeface="Times New Roman" pitchFamily="18" charset="0"/>
              </a:rPr>
              <a:t>Гаряча</a:t>
            </a:r>
            <a:r>
              <a:rPr lang="ru-RU" sz="1600" dirty="0">
                <a:solidFill>
                  <a:srgbClr val="964305">
                    <a:lumMod val="50000"/>
                  </a:srgbClr>
                </a:solidFill>
                <a:latin typeface="Times New Roman" pitchFamily="18" charset="0"/>
                <a:cs typeface="Times New Roman" pitchFamily="18" charset="0"/>
              </a:rPr>
              <a:t> </a:t>
            </a:r>
            <a:r>
              <a:rPr lang="ru-RU" sz="1600" dirty="0" err="1">
                <a:solidFill>
                  <a:srgbClr val="964305">
                    <a:lumMod val="50000"/>
                  </a:srgbClr>
                </a:solidFill>
                <a:latin typeface="Times New Roman" pitchFamily="18" charset="0"/>
                <a:cs typeface="Times New Roman" pitchFamily="18" charset="0"/>
              </a:rPr>
              <a:t>Ангеліна</a:t>
            </a:r>
            <a:endParaRPr lang="ru-RU" sz="1600" dirty="0">
              <a:solidFill>
                <a:srgbClr val="964305">
                  <a:lumMod val="50000"/>
                </a:srgbClr>
              </a:solidFill>
              <a:latin typeface="Times New Roman" pitchFamily="18" charset="0"/>
              <a:cs typeface="Times New Roman" pitchFamily="18" charset="0"/>
            </a:endParaRPr>
          </a:p>
          <a:p>
            <a:pPr marL="342900" indent="-342900" algn="just">
              <a:lnSpc>
                <a:spcPct val="114000"/>
              </a:lnSpc>
              <a:buFont typeface="+mj-lt"/>
              <a:buAutoNum type="arabicPeriod"/>
            </a:pPr>
            <a:r>
              <a:rPr lang="ru-RU" sz="1600" dirty="0" err="1">
                <a:solidFill>
                  <a:srgbClr val="964305">
                    <a:lumMod val="50000"/>
                  </a:srgbClr>
                </a:solidFill>
                <a:latin typeface="Times New Roman" pitchFamily="18" charset="0"/>
                <a:cs typeface="Times New Roman" pitchFamily="18" charset="0"/>
              </a:rPr>
              <a:t>Збаратська</a:t>
            </a:r>
            <a:r>
              <a:rPr lang="ru-RU" sz="1600" dirty="0">
                <a:solidFill>
                  <a:srgbClr val="964305">
                    <a:lumMod val="50000"/>
                  </a:srgbClr>
                </a:solidFill>
                <a:latin typeface="Times New Roman" pitchFamily="18" charset="0"/>
                <a:cs typeface="Times New Roman" pitchFamily="18" charset="0"/>
              </a:rPr>
              <a:t> Руслана</a:t>
            </a:r>
          </a:p>
          <a:p>
            <a:pPr marL="342900" indent="-342900" algn="just">
              <a:lnSpc>
                <a:spcPct val="114000"/>
              </a:lnSpc>
              <a:buFont typeface="+mj-lt"/>
              <a:buAutoNum type="arabicPeriod"/>
            </a:pPr>
            <a:r>
              <a:rPr lang="ru-RU" sz="1600" dirty="0" err="1">
                <a:solidFill>
                  <a:srgbClr val="964305">
                    <a:lumMod val="50000"/>
                  </a:srgbClr>
                </a:solidFill>
                <a:latin typeface="Times New Roman" pitchFamily="18" charset="0"/>
                <a:cs typeface="Times New Roman" pitchFamily="18" charset="0"/>
              </a:rPr>
              <a:t>Каїка</a:t>
            </a:r>
            <a:r>
              <a:rPr lang="ru-RU" sz="1600" dirty="0">
                <a:solidFill>
                  <a:srgbClr val="964305">
                    <a:lumMod val="50000"/>
                  </a:srgbClr>
                </a:solidFill>
                <a:latin typeface="Times New Roman" pitchFamily="18" charset="0"/>
                <a:cs typeface="Times New Roman" pitchFamily="18" charset="0"/>
              </a:rPr>
              <a:t> </a:t>
            </a:r>
            <a:r>
              <a:rPr lang="ru-RU" sz="1600" dirty="0" err="1">
                <a:solidFill>
                  <a:srgbClr val="964305">
                    <a:lumMod val="50000"/>
                  </a:srgbClr>
                </a:solidFill>
                <a:latin typeface="Times New Roman" pitchFamily="18" charset="0"/>
                <a:cs typeface="Times New Roman" pitchFamily="18" charset="0"/>
              </a:rPr>
              <a:t>Інна</a:t>
            </a:r>
            <a:endParaRPr lang="ru-RU" sz="1600" dirty="0">
              <a:solidFill>
                <a:srgbClr val="964305">
                  <a:lumMod val="50000"/>
                </a:srgbClr>
              </a:solidFill>
              <a:latin typeface="Times New Roman" pitchFamily="18" charset="0"/>
              <a:cs typeface="Times New Roman" pitchFamily="18" charset="0"/>
            </a:endParaRPr>
          </a:p>
          <a:p>
            <a:pPr marL="342900" indent="-342900" algn="just">
              <a:lnSpc>
                <a:spcPct val="114000"/>
              </a:lnSpc>
              <a:buFont typeface="+mj-lt"/>
              <a:buAutoNum type="arabicPeriod"/>
            </a:pPr>
            <a:r>
              <a:rPr lang="ru-RU" sz="1600" dirty="0" err="1">
                <a:solidFill>
                  <a:srgbClr val="964305">
                    <a:lumMod val="50000"/>
                  </a:srgbClr>
                </a:solidFill>
                <a:latin typeface="Times New Roman" pitchFamily="18" charset="0"/>
                <a:cs typeface="Times New Roman" pitchFamily="18" charset="0"/>
              </a:rPr>
              <a:t>Кривуця</a:t>
            </a:r>
            <a:r>
              <a:rPr lang="ru-RU" sz="1600" dirty="0">
                <a:solidFill>
                  <a:srgbClr val="964305">
                    <a:lumMod val="50000"/>
                  </a:srgbClr>
                </a:solidFill>
                <a:latin typeface="Times New Roman" pitchFamily="18" charset="0"/>
                <a:cs typeface="Times New Roman" pitchFamily="18" charset="0"/>
              </a:rPr>
              <a:t> Роман</a:t>
            </a:r>
          </a:p>
          <a:p>
            <a:pPr marL="342900" indent="-342900" algn="just">
              <a:lnSpc>
                <a:spcPct val="114000"/>
              </a:lnSpc>
              <a:buFont typeface="+mj-lt"/>
              <a:buAutoNum type="arabicPeriod"/>
            </a:pPr>
            <a:r>
              <a:rPr lang="ru-RU" sz="1600" dirty="0">
                <a:solidFill>
                  <a:srgbClr val="964305">
                    <a:lumMod val="50000"/>
                  </a:srgbClr>
                </a:solidFill>
                <a:latin typeface="Times New Roman" pitchFamily="18" charset="0"/>
                <a:cs typeface="Times New Roman" pitchFamily="18" charset="0"/>
              </a:rPr>
              <a:t>Карпенко Артур</a:t>
            </a:r>
          </a:p>
          <a:p>
            <a:pPr marL="342900" indent="-342900" algn="just">
              <a:lnSpc>
                <a:spcPct val="114000"/>
              </a:lnSpc>
              <a:buFont typeface="+mj-lt"/>
              <a:buAutoNum type="arabicPeriod"/>
            </a:pPr>
            <a:r>
              <a:rPr lang="ru-RU" sz="1600" dirty="0" err="1">
                <a:solidFill>
                  <a:srgbClr val="964305">
                    <a:lumMod val="50000"/>
                  </a:srgbClr>
                </a:solidFill>
                <a:latin typeface="Times New Roman" pitchFamily="18" charset="0"/>
                <a:cs typeface="Times New Roman" pitchFamily="18" charset="0"/>
              </a:rPr>
              <a:t>Малецький</a:t>
            </a:r>
            <a:r>
              <a:rPr lang="ru-RU" sz="1600" dirty="0">
                <a:solidFill>
                  <a:srgbClr val="964305">
                    <a:lumMod val="50000"/>
                  </a:srgbClr>
                </a:solidFill>
                <a:latin typeface="Times New Roman" pitchFamily="18" charset="0"/>
                <a:cs typeface="Times New Roman" pitchFamily="18" charset="0"/>
              </a:rPr>
              <a:t> Роман</a:t>
            </a:r>
          </a:p>
          <a:p>
            <a:pPr marL="342900" indent="-342900" algn="just">
              <a:lnSpc>
                <a:spcPct val="114000"/>
              </a:lnSpc>
              <a:buFont typeface="+mj-lt"/>
              <a:buAutoNum type="arabicPeriod"/>
            </a:pPr>
            <a:r>
              <a:rPr lang="ru-RU" sz="1600" dirty="0">
                <a:solidFill>
                  <a:srgbClr val="964305">
                    <a:lumMod val="50000"/>
                  </a:srgbClr>
                </a:solidFill>
                <a:latin typeface="Times New Roman" pitchFamily="18" charset="0"/>
                <a:cs typeface="Times New Roman" pitchFamily="18" charset="0"/>
              </a:rPr>
              <a:t>Михайленко </a:t>
            </a:r>
            <a:r>
              <a:rPr lang="ru-RU" sz="1600" dirty="0" err="1">
                <a:solidFill>
                  <a:srgbClr val="964305">
                    <a:lumMod val="50000"/>
                  </a:srgbClr>
                </a:solidFill>
                <a:latin typeface="Times New Roman" pitchFamily="18" charset="0"/>
                <a:cs typeface="Times New Roman" pitchFamily="18" charset="0"/>
              </a:rPr>
              <a:t>Дарина</a:t>
            </a:r>
            <a:endParaRPr lang="uk-UA" sz="1600" dirty="0">
              <a:solidFill>
                <a:srgbClr val="964305">
                  <a:lumMod val="50000"/>
                </a:srgbClr>
              </a:solidFill>
              <a:latin typeface="Times New Roman" pitchFamily="18" charset="0"/>
              <a:cs typeface="Times New Roman" pitchFamily="18" charset="0"/>
            </a:endParaRPr>
          </a:p>
        </p:txBody>
      </p:sp>
      <p:sp>
        <p:nvSpPr>
          <p:cNvPr id="9" name="TextBox 8"/>
          <p:cNvSpPr txBox="1"/>
          <p:nvPr/>
        </p:nvSpPr>
        <p:spPr>
          <a:xfrm>
            <a:off x="3310952" y="4233094"/>
            <a:ext cx="2479024" cy="1776640"/>
          </a:xfrm>
          <a:prstGeom prst="rect">
            <a:avLst/>
          </a:prstGeom>
          <a:noFill/>
        </p:spPr>
        <p:txBody>
          <a:bodyPr wrap="square" rtlCol="0">
            <a:spAutoFit/>
          </a:bodyPr>
          <a:lstStyle/>
          <a:p>
            <a:pPr algn="just">
              <a:lnSpc>
                <a:spcPct val="114000"/>
              </a:lnSpc>
            </a:pPr>
            <a:r>
              <a:rPr lang="ru-RU" sz="1600" dirty="0">
                <a:solidFill>
                  <a:srgbClr val="964305">
                    <a:lumMod val="50000"/>
                  </a:srgbClr>
                </a:solidFill>
                <a:latin typeface="Times New Roman" pitchFamily="18" charset="0"/>
                <a:cs typeface="Times New Roman" pitchFamily="18" charset="0"/>
              </a:rPr>
              <a:t>8.    Страшна </a:t>
            </a:r>
            <a:r>
              <a:rPr lang="ru-RU" sz="1600" dirty="0" err="1">
                <a:solidFill>
                  <a:srgbClr val="964305">
                    <a:lumMod val="50000"/>
                  </a:srgbClr>
                </a:solidFill>
                <a:latin typeface="Times New Roman" pitchFamily="18" charset="0"/>
                <a:cs typeface="Times New Roman" pitchFamily="18" charset="0"/>
              </a:rPr>
              <a:t>Інна</a:t>
            </a:r>
            <a:endParaRPr lang="ru-RU" sz="1600" dirty="0">
              <a:solidFill>
                <a:srgbClr val="964305">
                  <a:lumMod val="50000"/>
                </a:srgbClr>
              </a:solidFill>
              <a:latin typeface="Times New Roman" pitchFamily="18" charset="0"/>
              <a:cs typeface="Times New Roman" pitchFamily="18" charset="0"/>
            </a:endParaRPr>
          </a:p>
          <a:p>
            <a:pPr algn="just">
              <a:lnSpc>
                <a:spcPct val="114000"/>
              </a:lnSpc>
            </a:pPr>
            <a:r>
              <a:rPr lang="ru-RU" sz="1600" dirty="0">
                <a:solidFill>
                  <a:srgbClr val="964305">
                    <a:lumMod val="50000"/>
                  </a:srgbClr>
                </a:solidFill>
                <a:latin typeface="Times New Roman" pitchFamily="18" charset="0"/>
                <a:cs typeface="Times New Roman" pitchFamily="18" charset="0"/>
              </a:rPr>
              <a:t>9.    </a:t>
            </a:r>
            <a:r>
              <a:rPr lang="ru-RU" sz="1600" dirty="0" err="1">
                <a:solidFill>
                  <a:srgbClr val="964305">
                    <a:lumMod val="50000"/>
                  </a:srgbClr>
                </a:solidFill>
                <a:latin typeface="Times New Roman" pitchFamily="18" charset="0"/>
                <a:cs typeface="Times New Roman" pitchFamily="18" charset="0"/>
              </a:rPr>
              <a:t>Ткаленко</a:t>
            </a:r>
            <a:r>
              <a:rPr lang="ru-RU" sz="1600" dirty="0">
                <a:solidFill>
                  <a:srgbClr val="964305">
                    <a:lumMod val="50000"/>
                  </a:srgbClr>
                </a:solidFill>
                <a:latin typeface="Times New Roman" pitchFamily="18" charset="0"/>
                <a:cs typeface="Times New Roman" pitchFamily="18" charset="0"/>
              </a:rPr>
              <a:t> </a:t>
            </a:r>
            <a:r>
              <a:rPr lang="ru-RU" sz="1600" dirty="0" err="1">
                <a:solidFill>
                  <a:srgbClr val="964305">
                    <a:lumMod val="50000"/>
                  </a:srgbClr>
                </a:solidFill>
                <a:latin typeface="Times New Roman" pitchFamily="18" charset="0"/>
                <a:cs typeface="Times New Roman" pitchFamily="18" charset="0"/>
              </a:rPr>
              <a:t>Діана</a:t>
            </a:r>
            <a:endParaRPr lang="ru-RU" sz="1600" dirty="0">
              <a:solidFill>
                <a:srgbClr val="964305">
                  <a:lumMod val="50000"/>
                </a:srgbClr>
              </a:solidFill>
              <a:latin typeface="Times New Roman" pitchFamily="18" charset="0"/>
              <a:cs typeface="Times New Roman" pitchFamily="18" charset="0"/>
            </a:endParaRPr>
          </a:p>
          <a:p>
            <a:pPr algn="just">
              <a:lnSpc>
                <a:spcPct val="114000"/>
              </a:lnSpc>
            </a:pPr>
            <a:r>
              <a:rPr lang="ru-RU" sz="1600" dirty="0">
                <a:solidFill>
                  <a:srgbClr val="964305">
                    <a:lumMod val="50000"/>
                  </a:srgbClr>
                </a:solidFill>
                <a:latin typeface="Times New Roman" pitchFamily="18" charset="0"/>
                <a:cs typeface="Times New Roman" pitchFamily="18" charset="0"/>
              </a:rPr>
              <a:t>10.   Хомич Лада</a:t>
            </a:r>
          </a:p>
          <a:p>
            <a:pPr algn="just">
              <a:lnSpc>
                <a:spcPct val="114000"/>
              </a:lnSpc>
            </a:pPr>
            <a:r>
              <a:rPr lang="ru-RU" sz="1600" dirty="0">
                <a:solidFill>
                  <a:srgbClr val="964305">
                    <a:lumMod val="50000"/>
                  </a:srgbClr>
                </a:solidFill>
                <a:latin typeface="Times New Roman" pitchFamily="18" charset="0"/>
                <a:cs typeface="Times New Roman" pitchFamily="18" charset="0"/>
              </a:rPr>
              <a:t>11.    </a:t>
            </a:r>
            <a:r>
              <a:rPr lang="ru-RU" sz="1600" dirty="0" err="1">
                <a:solidFill>
                  <a:srgbClr val="964305">
                    <a:lumMod val="50000"/>
                  </a:srgbClr>
                </a:solidFill>
                <a:latin typeface="Times New Roman" pitchFamily="18" charset="0"/>
                <a:cs typeface="Times New Roman" pitchFamily="18" charset="0"/>
              </a:rPr>
              <a:t>Примоченко</a:t>
            </a:r>
            <a:r>
              <a:rPr lang="ru-RU" sz="1600" dirty="0">
                <a:solidFill>
                  <a:srgbClr val="964305">
                    <a:lumMod val="50000"/>
                  </a:srgbClr>
                </a:solidFill>
                <a:latin typeface="Times New Roman" pitchFamily="18" charset="0"/>
                <a:cs typeface="Times New Roman" pitchFamily="18" charset="0"/>
              </a:rPr>
              <a:t> Марина </a:t>
            </a:r>
          </a:p>
          <a:p>
            <a:pPr algn="just">
              <a:lnSpc>
                <a:spcPct val="114000"/>
              </a:lnSpc>
            </a:pPr>
            <a:r>
              <a:rPr lang="ru-RU" sz="1600" dirty="0">
                <a:solidFill>
                  <a:srgbClr val="964305">
                    <a:lumMod val="50000"/>
                  </a:srgbClr>
                </a:solidFill>
                <a:latin typeface="Times New Roman" pitchFamily="18" charset="0"/>
                <a:cs typeface="Times New Roman" pitchFamily="18" charset="0"/>
              </a:rPr>
              <a:t>12.    Шевченко </a:t>
            </a:r>
            <a:r>
              <a:rPr lang="ru-RU" sz="1600" dirty="0" err="1">
                <a:solidFill>
                  <a:srgbClr val="964305">
                    <a:lumMod val="50000"/>
                  </a:srgbClr>
                </a:solidFill>
                <a:latin typeface="Times New Roman" pitchFamily="18" charset="0"/>
                <a:cs typeface="Times New Roman" pitchFamily="18" charset="0"/>
              </a:rPr>
              <a:t>Валерія</a:t>
            </a:r>
            <a:r>
              <a:rPr lang="ru-RU" sz="1600" dirty="0">
                <a:solidFill>
                  <a:srgbClr val="964305">
                    <a:lumMod val="50000"/>
                  </a:srgbClr>
                </a:solidFill>
                <a:latin typeface="Times New Roman" pitchFamily="18" charset="0"/>
                <a:cs typeface="Times New Roman" pitchFamily="18" charset="0"/>
              </a:rPr>
              <a:t> </a:t>
            </a:r>
          </a:p>
          <a:p>
            <a:pPr algn="just">
              <a:lnSpc>
                <a:spcPct val="114000"/>
              </a:lnSpc>
            </a:pPr>
            <a:r>
              <a:rPr lang="ru-RU" sz="1600" dirty="0">
                <a:solidFill>
                  <a:srgbClr val="964305">
                    <a:lumMod val="50000"/>
                  </a:srgbClr>
                </a:solidFill>
                <a:latin typeface="Times New Roman" pitchFamily="18" charset="0"/>
                <a:cs typeface="Times New Roman" pitchFamily="18" charset="0"/>
              </a:rPr>
              <a:t>13.    </a:t>
            </a:r>
            <a:r>
              <a:rPr lang="ru-RU" sz="1600" dirty="0" err="1">
                <a:solidFill>
                  <a:srgbClr val="964305">
                    <a:lumMod val="50000"/>
                  </a:srgbClr>
                </a:solidFill>
                <a:latin typeface="Times New Roman" pitchFamily="18" charset="0"/>
                <a:cs typeface="Times New Roman" pitchFamily="18" charset="0"/>
              </a:rPr>
              <a:t>Яловська</a:t>
            </a:r>
            <a:r>
              <a:rPr lang="ru-RU" sz="1600" dirty="0">
                <a:solidFill>
                  <a:srgbClr val="964305">
                    <a:lumMod val="50000"/>
                  </a:srgbClr>
                </a:solidFill>
                <a:latin typeface="Times New Roman" pitchFamily="18" charset="0"/>
                <a:cs typeface="Times New Roman" pitchFamily="18" charset="0"/>
              </a:rPr>
              <a:t> Яна </a:t>
            </a:r>
            <a:endParaRPr lang="uk-UA" sz="1600" dirty="0">
              <a:solidFill>
                <a:srgbClr val="964305">
                  <a:lumMod val="50000"/>
                </a:srgbClr>
              </a:solidFill>
              <a:latin typeface="Times New Roman" pitchFamily="18" charset="0"/>
              <a:cs typeface="Times New Roman" pitchFamily="18" charset="0"/>
            </a:endParaRPr>
          </a:p>
        </p:txBody>
      </p:sp>
      <p:sp>
        <p:nvSpPr>
          <p:cNvPr id="2" name="Прямокутник 1"/>
          <p:cNvSpPr/>
          <p:nvPr/>
        </p:nvSpPr>
        <p:spPr>
          <a:xfrm>
            <a:off x="6079564" y="3356992"/>
            <a:ext cx="2871344" cy="2492990"/>
          </a:xfrm>
          <a:prstGeom prst="rect">
            <a:avLst/>
          </a:prstGeom>
        </p:spPr>
        <p:txBody>
          <a:bodyPr wrap="square">
            <a:spAutoFit/>
          </a:bodyPr>
          <a:lstStyle/>
          <a:p>
            <a:pPr algn="ctr">
              <a:spcBef>
                <a:spcPct val="0"/>
              </a:spcBef>
              <a:defRPr/>
            </a:pPr>
            <a:r>
              <a:rPr lang="uk-UA" sz="2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ПОХВАЛЬНИМИ ГРАМОТАМИ</a:t>
            </a:r>
          </a:p>
          <a:p>
            <a:pPr algn="ctr">
              <a:spcBef>
                <a:spcPct val="0"/>
              </a:spcBef>
              <a:defRPr/>
            </a:pPr>
            <a:r>
              <a:rPr lang="uk-UA" sz="2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 </a:t>
            </a:r>
            <a:r>
              <a:rPr lang="uk-UA" sz="2000" b="1" dirty="0">
                <a:solidFill>
                  <a:srgbClr val="964305">
                    <a:lumMod val="50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учні 11 класу</a:t>
            </a:r>
            <a:endParaRPr lang="uk-UA" sz="2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algn="ctr">
              <a:spcBef>
                <a:spcPct val="0"/>
              </a:spcBef>
              <a:defRPr/>
            </a:pPr>
            <a:endParaRPr lang="uk-UA" sz="16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a:p>
            <a:pPr algn="ctr">
              <a:spcBef>
                <a:spcPct val="0"/>
              </a:spcBef>
              <a:defRPr/>
            </a:pPr>
            <a:r>
              <a:rPr lang="uk-UA" sz="1600"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математичний – 8 учнів;</a:t>
            </a:r>
          </a:p>
          <a:p>
            <a:pPr algn="ctr">
              <a:spcBef>
                <a:spcPct val="0"/>
              </a:spcBef>
              <a:defRPr/>
            </a:pPr>
            <a:r>
              <a:rPr lang="uk-UA" sz="1600"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іноземної філології – 21 учнів;</a:t>
            </a:r>
          </a:p>
          <a:p>
            <a:pPr algn="ctr">
              <a:spcBef>
                <a:spcPct val="0"/>
              </a:spcBef>
              <a:defRPr/>
            </a:pPr>
            <a:r>
              <a:rPr lang="uk-UA" sz="1600"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української філології – 17 учнів </a:t>
            </a:r>
          </a:p>
          <a:p>
            <a:pPr>
              <a:spcBef>
                <a:spcPct val="0"/>
              </a:spcBef>
              <a:defRPr/>
            </a:pPr>
            <a:endParaRPr lang="uk-UA" sz="16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8667" y="760401"/>
            <a:ext cx="3328578" cy="2067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stomShape 4"/>
          <p:cNvSpPr/>
          <p:nvPr/>
        </p:nvSpPr>
        <p:spPr>
          <a:xfrm>
            <a:off x="3763612" y="130676"/>
            <a:ext cx="2633400" cy="338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360" algn="just">
              <a:lnSpc>
                <a:spcPct val="114000"/>
              </a:lnSpc>
            </a:pPr>
            <a:r>
              <a:rPr lang="uk-UA" sz="2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Золотими медалями </a:t>
            </a:r>
            <a:endParaRPr lang="ru-RU" sz="2000"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err="1">
                <a:solidFill>
                  <a:srgbClr val="4B2103"/>
                </a:solidFill>
                <a:uFill>
                  <a:solidFill>
                    <a:srgbClr val="FFFFFF"/>
                  </a:solidFill>
                </a:uFill>
                <a:latin typeface="Times New Roman"/>
                <a:ea typeface="DejaVu Sans"/>
              </a:rPr>
              <a:t>Полянський</a:t>
            </a:r>
            <a:r>
              <a:rPr lang="ru-RU" sz="1600" spc="-1" dirty="0">
                <a:solidFill>
                  <a:srgbClr val="4B2103"/>
                </a:solidFill>
                <a:uFill>
                  <a:solidFill>
                    <a:srgbClr val="FFFFFF"/>
                  </a:solidFill>
                </a:uFill>
                <a:latin typeface="Times New Roman"/>
                <a:ea typeface="DejaVu Sans"/>
              </a:rPr>
              <a:t> Богдан</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Басиста Яна</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err="1">
                <a:solidFill>
                  <a:srgbClr val="4B2103"/>
                </a:solidFill>
                <a:uFill>
                  <a:solidFill>
                    <a:srgbClr val="FFFFFF"/>
                  </a:solidFill>
                </a:uFill>
                <a:latin typeface="Times New Roman"/>
                <a:ea typeface="DejaVu Sans"/>
              </a:rPr>
              <a:t>Бородавко</a:t>
            </a:r>
            <a:r>
              <a:rPr lang="ru-RU" sz="1600" spc="-1" dirty="0">
                <a:solidFill>
                  <a:srgbClr val="4B2103"/>
                </a:solidFill>
                <a:uFill>
                  <a:solidFill>
                    <a:srgbClr val="FFFFFF"/>
                  </a:solidFill>
                </a:uFill>
                <a:latin typeface="Times New Roman"/>
                <a:ea typeface="DejaVu Sans"/>
              </a:rPr>
              <a:t> </a:t>
            </a:r>
            <a:r>
              <a:rPr lang="ru-RU" sz="1600" spc="-1" dirty="0" err="1">
                <a:solidFill>
                  <a:srgbClr val="4B2103"/>
                </a:solidFill>
                <a:uFill>
                  <a:solidFill>
                    <a:srgbClr val="FFFFFF"/>
                  </a:solidFill>
                </a:uFill>
                <a:latin typeface="Times New Roman"/>
                <a:ea typeface="DejaVu Sans"/>
              </a:rPr>
              <a:t>Марія</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Костюченко Назар</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Рожок Катерина</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err="1">
                <a:solidFill>
                  <a:srgbClr val="4B2103"/>
                </a:solidFill>
                <a:uFill>
                  <a:solidFill>
                    <a:srgbClr val="FFFFFF"/>
                  </a:solidFill>
                </a:uFill>
                <a:latin typeface="Times New Roman"/>
                <a:ea typeface="DejaVu Sans"/>
              </a:rPr>
              <a:t>Сидорчук</a:t>
            </a:r>
            <a:r>
              <a:rPr lang="ru-RU" sz="1600" spc="-1" dirty="0">
                <a:solidFill>
                  <a:srgbClr val="4B2103"/>
                </a:solidFill>
                <a:uFill>
                  <a:solidFill>
                    <a:srgbClr val="FFFFFF"/>
                  </a:solidFill>
                </a:uFill>
                <a:latin typeface="Times New Roman"/>
                <a:ea typeface="DejaVu Sans"/>
              </a:rPr>
              <a:t> Ольга</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Яременко </a:t>
            </a:r>
            <a:r>
              <a:rPr lang="ru-RU" sz="1600" spc="-1" dirty="0" err="1">
                <a:solidFill>
                  <a:srgbClr val="4B2103"/>
                </a:solidFill>
                <a:uFill>
                  <a:solidFill>
                    <a:srgbClr val="FFFFFF"/>
                  </a:solidFill>
                </a:uFill>
                <a:latin typeface="Times New Roman"/>
                <a:ea typeface="DejaVu Sans"/>
              </a:rPr>
              <a:t>Вікторія</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err="1">
                <a:solidFill>
                  <a:srgbClr val="4B2103"/>
                </a:solidFill>
                <a:uFill>
                  <a:solidFill>
                    <a:srgbClr val="FFFFFF"/>
                  </a:solidFill>
                </a:uFill>
                <a:latin typeface="Times New Roman"/>
                <a:ea typeface="DejaVu Sans"/>
              </a:rPr>
              <a:t>Бордакова</a:t>
            </a:r>
            <a:r>
              <a:rPr lang="ru-RU" sz="1600" spc="-1" dirty="0">
                <a:solidFill>
                  <a:srgbClr val="4B2103"/>
                </a:solidFill>
                <a:uFill>
                  <a:solidFill>
                    <a:srgbClr val="FFFFFF"/>
                  </a:solidFill>
                </a:uFill>
                <a:latin typeface="Times New Roman"/>
                <a:ea typeface="DejaVu Sans"/>
              </a:rPr>
              <a:t> </a:t>
            </a:r>
            <a:r>
              <a:rPr lang="ru-RU" sz="1600" spc="-1" dirty="0" err="1">
                <a:solidFill>
                  <a:srgbClr val="4B2103"/>
                </a:solidFill>
                <a:uFill>
                  <a:solidFill>
                    <a:srgbClr val="FFFFFF"/>
                  </a:solidFill>
                </a:uFill>
                <a:latin typeface="Times New Roman"/>
                <a:ea typeface="DejaVu Sans"/>
              </a:rPr>
              <a:t>Марія</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err="1">
                <a:solidFill>
                  <a:srgbClr val="4B2103"/>
                </a:solidFill>
                <a:uFill>
                  <a:solidFill>
                    <a:srgbClr val="FFFFFF"/>
                  </a:solidFill>
                </a:uFill>
                <a:latin typeface="Times New Roman"/>
                <a:ea typeface="DejaVu Sans"/>
              </a:rPr>
              <a:t>Стрижак</a:t>
            </a:r>
            <a:r>
              <a:rPr lang="ru-RU" sz="1600" spc="-1" dirty="0">
                <a:solidFill>
                  <a:srgbClr val="4B2103"/>
                </a:solidFill>
                <a:uFill>
                  <a:solidFill>
                    <a:srgbClr val="FFFFFF"/>
                  </a:solidFill>
                </a:uFill>
                <a:latin typeface="Times New Roman"/>
                <a:ea typeface="DejaVu Sans"/>
              </a:rPr>
              <a:t> </a:t>
            </a:r>
            <a:r>
              <a:rPr lang="ru-RU" sz="1600" spc="-1" dirty="0" err="1">
                <a:solidFill>
                  <a:srgbClr val="4B2103"/>
                </a:solidFill>
                <a:uFill>
                  <a:solidFill>
                    <a:srgbClr val="FFFFFF"/>
                  </a:solidFill>
                </a:uFill>
                <a:latin typeface="Times New Roman"/>
                <a:ea typeface="DejaVu Sans"/>
              </a:rPr>
              <a:t>Вероніка</a:t>
            </a:r>
            <a:endParaRPr lang="ru-RU" spc="-1" dirty="0">
              <a:solidFill>
                <a:srgbClr val="000000"/>
              </a:solidFill>
              <a:uFill>
                <a:solidFill>
                  <a:srgbClr val="FFFFFF"/>
                </a:solidFill>
              </a:uFill>
              <a:latin typeface="Arial"/>
            </a:endParaRPr>
          </a:p>
          <a:p>
            <a:pPr algn="just">
              <a:lnSpc>
                <a:spcPct val="114000"/>
              </a:lnSpc>
            </a:pPr>
            <a:endParaRPr lang="ru-RU" spc="-1" dirty="0">
              <a:solidFill>
                <a:srgbClr val="000000"/>
              </a:solidFill>
              <a:uFill>
                <a:solidFill>
                  <a:srgbClr val="FFFFFF"/>
                </a:solidFill>
              </a:uFill>
              <a:latin typeface="Arial"/>
            </a:endParaRPr>
          </a:p>
          <a:p>
            <a:pPr algn="just">
              <a:lnSpc>
                <a:spcPct val="114000"/>
              </a:lnSpc>
            </a:pPr>
            <a:endParaRPr lang="ru-RU" spc="-1" dirty="0">
              <a:solidFill>
                <a:srgbClr val="000000"/>
              </a:solidFill>
              <a:uFill>
                <a:solidFill>
                  <a:srgbClr val="FFFFFF"/>
                </a:solidFill>
              </a:uFill>
              <a:latin typeface="Arial"/>
            </a:endParaRPr>
          </a:p>
        </p:txBody>
      </p:sp>
      <p:sp>
        <p:nvSpPr>
          <p:cNvPr id="11" name="CustomShape 5"/>
          <p:cNvSpPr/>
          <p:nvPr/>
        </p:nvSpPr>
        <p:spPr>
          <a:xfrm>
            <a:off x="6397012" y="124192"/>
            <a:ext cx="2633400" cy="227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360" algn="just">
              <a:lnSpc>
                <a:spcPct val="114000"/>
              </a:lnSpc>
            </a:pPr>
            <a:r>
              <a:rPr lang="uk-UA" sz="20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Срібними медалями </a:t>
            </a:r>
            <a:endParaRPr lang="ru-RU" sz="2000"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Борщ Дар</a:t>
            </a:r>
            <a:r>
              <a:rPr lang="en-US" sz="1600" spc="-1" dirty="0">
                <a:solidFill>
                  <a:srgbClr val="4B2103"/>
                </a:solidFill>
                <a:uFill>
                  <a:solidFill>
                    <a:srgbClr val="FFFFFF"/>
                  </a:solidFill>
                </a:uFill>
                <a:latin typeface="Times New Roman"/>
                <a:ea typeface="DejaVu Sans"/>
              </a:rPr>
              <a:t>’</a:t>
            </a:r>
            <a:r>
              <a:rPr lang="ru-RU" sz="1600" spc="-1" dirty="0">
                <a:solidFill>
                  <a:srgbClr val="4B2103"/>
                </a:solidFill>
                <a:uFill>
                  <a:solidFill>
                    <a:srgbClr val="FFFFFF"/>
                  </a:solidFill>
                </a:uFill>
                <a:latin typeface="Times New Roman"/>
                <a:ea typeface="DejaVu Sans"/>
              </a:rPr>
              <a:t>я </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Гриб Анна</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Купа </a:t>
            </a:r>
            <a:r>
              <a:rPr lang="ru-RU" sz="1600" spc="-1" dirty="0" err="1">
                <a:solidFill>
                  <a:srgbClr val="4B2103"/>
                </a:solidFill>
                <a:uFill>
                  <a:solidFill>
                    <a:srgbClr val="FFFFFF"/>
                  </a:solidFill>
                </a:uFill>
                <a:latin typeface="Times New Roman"/>
                <a:ea typeface="DejaVu Sans"/>
              </a:rPr>
              <a:t>Дарина</a:t>
            </a:r>
            <a:endParaRPr lang="ru-RU" spc="-1" dirty="0">
              <a:solidFill>
                <a:srgbClr val="000000"/>
              </a:solidFill>
              <a:uFill>
                <a:solidFill>
                  <a:srgbClr val="FFFFFF"/>
                </a:solidFill>
              </a:uFill>
              <a:latin typeface="Arial"/>
            </a:endParaRPr>
          </a:p>
          <a:p>
            <a:pPr marL="343080" indent="-342360" algn="just">
              <a:lnSpc>
                <a:spcPct val="114000"/>
              </a:lnSpc>
              <a:buClr>
                <a:srgbClr val="4B2103"/>
              </a:buClr>
              <a:buFont typeface="Gill Sans MT"/>
              <a:buAutoNum type="arabicPeriod"/>
            </a:pPr>
            <a:r>
              <a:rPr lang="ru-RU" sz="1600" spc="-1" dirty="0">
                <a:solidFill>
                  <a:srgbClr val="4B2103"/>
                </a:solidFill>
                <a:uFill>
                  <a:solidFill>
                    <a:srgbClr val="FFFFFF"/>
                  </a:solidFill>
                </a:uFill>
                <a:latin typeface="Times New Roman"/>
                <a:ea typeface="DejaVu Sans"/>
              </a:rPr>
              <a:t>Силенко Зоя</a:t>
            </a:r>
            <a:endParaRPr lang="ru-RU" spc="-1" dirty="0">
              <a:solidFill>
                <a:srgbClr val="000000"/>
              </a:solidFill>
              <a:uFill>
                <a:solidFill>
                  <a:srgbClr val="FFFFFF"/>
                </a:solidFill>
              </a:uFill>
              <a:latin typeface="Arial"/>
            </a:endParaRPr>
          </a:p>
        </p:txBody>
      </p:sp>
      <p:sp>
        <p:nvSpPr>
          <p:cNvPr id="3" name="Прямокутник 2"/>
          <p:cNvSpPr/>
          <p:nvPr/>
        </p:nvSpPr>
        <p:spPr>
          <a:xfrm>
            <a:off x="333256" y="130676"/>
            <a:ext cx="2959400" cy="523220"/>
          </a:xfrm>
          <a:prstGeom prst="rect">
            <a:avLst/>
          </a:prstGeom>
        </p:spPr>
        <p:txBody>
          <a:bodyPr wrap="none">
            <a:spAutoFit/>
          </a:bodyPr>
          <a:lstStyle/>
          <a:p>
            <a:pPr algn="ctr">
              <a:spcBef>
                <a:spcPct val="0"/>
              </a:spcBef>
              <a:defRPr/>
            </a:pPr>
            <a:r>
              <a:rPr lang="uk-UA" sz="2800" b="1" dirty="0">
                <a:solidFill>
                  <a:srgbClr val="E7DEC9">
                    <a:lumMod val="25000"/>
                  </a:srgbClr>
                </a:solidFill>
                <a:effectLst>
                  <a:outerShdw blurRad="50000" dist="30000" dir="5400000" algn="tl" rotWithShape="0">
                    <a:srgbClr val="000000">
                      <a:alpha val="30000"/>
                    </a:srgbClr>
                  </a:outerShdw>
                </a:effectLst>
                <a:latin typeface="Times New Roman" pitchFamily="18" charset="0"/>
                <a:cs typeface="Times New Roman" pitchFamily="18" charset="0"/>
              </a:rPr>
              <a:t>НАГОРОДЖЕНІ</a:t>
            </a:r>
          </a:p>
        </p:txBody>
      </p:sp>
    </p:spTree>
    <p:extLst>
      <p:ext uri="{BB962C8B-B14F-4D97-AF65-F5344CB8AC3E}">
        <p14:creationId xmlns:p14="http://schemas.microsoft.com/office/powerpoint/2010/main" val="6251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1259640" y="311400"/>
            <a:ext cx="6922440" cy="123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ru-RU" sz="2800" b="1" spc="-1" dirty="0" err="1">
                <a:solidFill>
                  <a:srgbClr val="5F4A31"/>
                </a:solidFill>
                <a:uFill>
                  <a:solidFill>
                    <a:srgbClr val="FFFFFF"/>
                  </a:solidFill>
                </a:uFill>
                <a:latin typeface="Times New Roman"/>
              </a:rPr>
              <a:t>Зведений</a:t>
            </a:r>
            <a:r>
              <a:rPr lang="ru-RU" sz="2800" b="1" spc="-1" dirty="0">
                <a:solidFill>
                  <a:srgbClr val="5F4A31"/>
                </a:solidFill>
                <a:uFill>
                  <a:solidFill>
                    <a:srgbClr val="FFFFFF"/>
                  </a:solidFill>
                </a:uFill>
                <a:latin typeface="Times New Roman"/>
              </a:rPr>
              <a:t> </a:t>
            </a:r>
            <a:r>
              <a:rPr lang="ru-RU" sz="2800" b="1" spc="-1" dirty="0" err="1">
                <a:solidFill>
                  <a:srgbClr val="5F4A31"/>
                </a:solidFill>
                <a:uFill>
                  <a:solidFill>
                    <a:srgbClr val="FFFFFF"/>
                  </a:solidFill>
                </a:uFill>
                <a:latin typeface="Times New Roman"/>
              </a:rPr>
              <a:t>облік</a:t>
            </a:r>
            <a:r>
              <a:rPr lang="ru-RU" sz="2800" b="1" spc="-1" dirty="0">
                <a:solidFill>
                  <a:srgbClr val="5F4A31"/>
                </a:solidFill>
                <a:uFill>
                  <a:solidFill>
                    <a:srgbClr val="FFFFFF"/>
                  </a:solidFill>
                </a:uFill>
                <a:latin typeface="Times New Roman"/>
              </a:rPr>
              <a:t> </a:t>
            </a:r>
            <a:r>
              <a:rPr lang="ru-RU" sz="2800" b="1" spc="-1" dirty="0" err="1">
                <a:solidFill>
                  <a:srgbClr val="5F4A31"/>
                </a:solidFill>
                <a:uFill>
                  <a:solidFill>
                    <a:srgbClr val="FFFFFF"/>
                  </a:solidFill>
                </a:uFill>
                <a:latin typeface="Times New Roman"/>
              </a:rPr>
              <a:t>пропусків</a:t>
            </a:r>
            <a:r>
              <a:rPr lang="ru-RU" sz="2800" b="1" spc="-1" dirty="0">
                <a:solidFill>
                  <a:srgbClr val="5F4A31"/>
                </a:solidFill>
                <a:uFill>
                  <a:solidFill>
                    <a:srgbClr val="FFFFFF"/>
                  </a:solidFill>
                </a:uFill>
                <a:latin typeface="Times New Roman"/>
              </a:rPr>
              <a:t> занять</a:t>
            </a:r>
            <a:endParaRPr lang="ru-RU" spc="-1" dirty="0">
              <a:solidFill>
                <a:srgbClr val="000000"/>
              </a:solidFill>
              <a:uFill>
                <a:solidFill>
                  <a:srgbClr val="FFFFFF"/>
                </a:solidFill>
              </a:uFill>
            </a:endParaRPr>
          </a:p>
          <a:p>
            <a:pPr algn="ctr">
              <a:lnSpc>
                <a:spcPct val="110000"/>
              </a:lnSpc>
            </a:pPr>
            <a:r>
              <a:rPr lang="ru-RU" sz="2800" b="1" spc="-1" dirty="0">
                <a:solidFill>
                  <a:srgbClr val="5F4A31"/>
                </a:solidFill>
                <a:uFill>
                  <a:solidFill>
                    <a:srgbClr val="FFFFFF"/>
                  </a:solidFill>
                </a:uFill>
                <a:latin typeface="Times New Roman"/>
              </a:rPr>
              <a:t> за 2020-2021 </a:t>
            </a:r>
            <a:r>
              <a:rPr lang="ru-RU" sz="2800" b="1" spc="-1" dirty="0" err="1">
                <a:solidFill>
                  <a:srgbClr val="5F4A31"/>
                </a:solidFill>
                <a:uFill>
                  <a:solidFill>
                    <a:srgbClr val="FFFFFF"/>
                  </a:solidFill>
                </a:uFill>
                <a:latin typeface="Times New Roman"/>
              </a:rPr>
              <a:t>н.р</a:t>
            </a:r>
            <a:r>
              <a:rPr lang="ru-RU" sz="2800" b="1" spc="-1" dirty="0">
                <a:solidFill>
                  <a:srgbClr val="5F4A31"/>
                </a:solidFill>
                <a:uFill>
                  <a:solidFill>
                    <a:srgbClr val="FFFFFF"/>
                  </a:solidFill>
                </a:uFill>
                <a:latin typeface="Times New Roman"/>
              </a:rPr>
              <a:t>.</a:t>
            </a:r>
            <a:endParaRPr lang="ru-RU" spc="-1" dirty="0">
              <a:solidFill>
                <a:srgbClr val="000000"/>
              </a:solidFill>
              <a:uFill>
                <a:solidFill>
                  <a:srgbClr val="FFFFFF"/>
                </a:solidFill>
              </a:uFill>
            </a:endParaRPr>
          </a:p>
        </p:txBody>
      </p:sp>
      <p:graphicFrame>
        <p:nvGraphicFramePr>
          <p:cNvPr id="201" name="Table 2"/>
          <p:cNvGraphicFramePr/>
          <p:nvPr>
            <p:extLst>
              <p:ext uri="{D42A27DB-BD31-4B8C-83A1-F6EECF244321}">
                <p14:modId xmlns:p14="http://schemas.microsoft.com/office/powerpoint/2010/main" val="3763473291"/>
              </p:ext>
            </p:extLst>
          </p:nvPr>
        </p:nvGraphicFramePr>
        <p:xfrm>
          <a:off x="1259640" y="1546200"/>
          <a:ext cx="7632360" cy="4464000"/>
        </p:xfrm>
        <a:graphic>
          <a:graphicData uri="http://schemas.openxmlformats.org/drawingml/2006/table">
            <a:tbl>
              <a:tblPr/>
              <a:tblGrid>
                <a:gridCol w="1855800">
                  <a:extLst>
                    <a:ext uri="{9D8B030D-6E8A-4147-A177-3AD203B41FA5}">
                      <a16:colId xmlns:a16="http://schemas.microsoft.com/office/drawing/2014/main" val="20000"/>
                    </a:ext>
                  </a:extLst>
                </a:gridCol>
                <a:gridCol w="1925280">
                  <a:extLst>
                    <a:ext uri="{9D8B030D-6E8A-4147-A177-3AD203B41FA5}">
                      <a16:colId xmlns:a16="http://schemas.microsoft.com/office/drawing/2014/main" val="20001"/>
                    </a:ext>
                  </a:extLst>
                </a:gridCol>
                <a:gridCol w="1925280">
                  <a:extLst>
                    <a:ext uri="{9D8B030D-6E8A-4147-A177-3AD203B41FA5}">
                      <a16:colId xmlns:a16="http://schemas.microsoft.com/office/drawing/2014/main" val="20002"/>
                    </a:ext>
                  </a:extLst>
                </a:gridCol>
                <a:gridCol w="1926000">
                  <a:extLst>
                    <a:ext uri="{9D8B030D-6E8A-4147-A177-3AD203B41FA5}">
                      <a16:colId xmlns:a16="http://schemas.microsoft.com/office/drawing/2014/main" val="20003"/>
                    </a:ext>
                  </a:extLst>
                </a:gridCol>
              </a:tblGrid>
              <a:tr h="637560">
                <a:tc>
                  <a:txBody>
                    <a:bodyPr/>
                    <a:lstStyle/>
                    <a:p>
                      <a:pPr algn="ctr">
                        <a:lnSpc>
                          <a:spcPct val="115000"/>
                        </a:lnSpc>
                      </a:pPr>
                      <a:r>
                        <a:rPr lang="ru-RU" sz="1600" b="1" strike="noStrike" spc="-1" dirty="0" err="1">
                          <a:solidFill>
                            <a:srgbClr val="000000"/>
                          </a:solidFill>
                          <a:uFill>
                            <a:solidFill>
                              <a:srgbClr val="FFFFFF"/>
                            </a:solidFill>
                          </a:uFill>
                          <a:latin typeface="Times New Roman"/>
                          <a:ea typeface="Arial"/>
                        </a:rPr>
                        <a:t>Класи</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FFFFFF"/>
                      </a:solidFill>
                    </a:lnT>
                    <a:lnB w="12240">
                      <a:solidFill>
                        <a:srgbClr val="000000"/>
                      </a:solidFill>
                    </a:lnB>
                    <a:solidFill>
                      <a:srgbClr val="FEB80A"/>
                    </a:solidFill>
                  </a:tcPr>
                </a:tc>
                <a:tc>
                  <a:txBody>
                    <a:bodyPr/>
                    <a:lstStyle/>
                    <a:p>
                      <a:pPr marL="139680" algn="ctr">
                        <a:lnSpc>
                          <a:spcPct val="115000"/>
                        </a:lnSpc>
                      </a:pPr>
                      <a:r>
                        <a:rPr lang="ru-RU" sz="1400" b="1" strike="noStrike" spc="-1">
                          <a:solidFill>
                            <a:srgbClr val="000000"/>
                          </a:solidFill>
                          <a:uFill>
                            <a:solidFill>
                              <a:srgbClr val="FFFFFF"/>
                            </a:solidFill>
                          </a:uFill>
                          <a:latin typeface="Times New Roman"/>
                          <a:ea typeface="Arial"/>
                        </a:rPr>
                        <a:t>Усього пропусків</a:t>
                      </a:r>
                      <a:endParaRPr lang="ru-RU" sz="1800" b="0" strike="noStrike" spc="-1">
                        <a:solidFill>
                          <a:srgbClr val="000000"/>
                        </a:solidFill>
                        <a:uFill>
                          <a:solidFill>
                            <a:srgbClr val="FFFFFF"/>
                          </a:solidFill>
                        </a:uFill>
                        <a:latin typeface="Arial"/>
                      </a:endParaRPr>
                    </a:p>
                    <a:p>
                      <a:pPr marL="139680" algn="ctr">
                        <a:lnSpc>
                          <a:spcPct val="115000"/>
                        </a:lnSpc>
                      </a:pPr>
                      <a:r>
                        <a:rPr lang="ru-RU" sz="1400" b="1" strike="noStrike" spc="-1">
                          <a:solidFill>
                            <a:srgbClr val="000000"/>
                          </a:solidFill>
                          <a:uFill>
                            <a:solidFill>
                              <a:srgbClr val="FFFFFF"/>
                            </a:solidFill>
                          </a:uFill>
                          <a:latin typeface="Times New Roman"/>
                          <a:ea typeface="Arial"/>
                        </a:rPr>
                        <a:t>(%)</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FFFFFF"/>
                      </a:solidFill>
                    </a:lnT>
                    <a:lnB w="12240">
                      <a:solidFill>
                        <a:srgbClr val="000000"/>
                      </a:solidFill>
                    </a:lnB>
                    <a:solidFill>
                      <a:srgbClr val="FEB80A"/>
                    </a:solidFill>
                  </a:tcPr>
                </a:tc>
                <a:tc>
                  <a:txBody>
                    <a:bodyPr/>
                    <a:lstStyle/>
                    <a:p>
                      <a:pPr marL="88920" algn="ctr">
                        <a:lnSpc>
                          <a:spcPct val="115000"/>
                        </a:lnSpc>
                      </a:pPr>
                      <a:r>
                        <a:rPr lang="ru-RU" sz="1400" b="1" strike="noStrike" spc="-1">
                          <a:solidFill>
                            <a:srgbClr val="000000"/>
                          </a:solidFill>
                          <a:uFill>
                            <a:solidFill>
                              <a:srgbClr val="FFFFFF"/>
                            </a:solidFill>
                          </a:uFill>
                          <a:latin typeface="Times New Roman"/>
                          <a:ea typeface="Arial"/>
                        </a:rPr>
                        <a:t>Надано документів</a:t>
                      </a:r>
                      <a:endParaRPr lang="ru-RU" sz="1800" b="0" strike="noStrike" spc="-1">
                        <a:solidFill>
                          <a:srgbClr val="000000"/>
                        </a:solidFill>
                        <a:uFill>
                          <a:solidFill>
                            <a:srgbClr val="FFFFFF"/>
                          </a:solidFill>
                        </a:uFill>
                        <a:latin typeface="Arial"/>
                      </a:endParaRPr>
                    </a:p>
                    <a:p>
                      <a:pPr marL="88920" algn="ctr">
                        <a:lnSpc>
                          <a:spcPct val="115000"/>
                        </a:lnSpc>
                      </a:pPr>
                      <a:r>
                        <a:rPr lang="ru-RU" sz="1400" b="1" strike="noStrike" spc="-1">
                          <a:solidFill>
                            <a:srgbClr val="000000"/>
                          </a:solidFill>
                          <a:uFill>
                            <a:solidFill>
                              <a:srgbClr val="FFFFFF"/>
                            </a:solidFill>
                          </a:uFill>
                          <a:latin typeface="Times New Roman"/>
                          <a:ea typeface="Arial"/>
                        </a:rPr>
                        <a:t>через хворобу (%)</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000000"/>
                      </a:solidFill>
                    </a:lnR>
                    <a:lnT w="12240">
                      <a:solidFill>
                        <a:srgbClr val="FFFFFF"/>
                      </a:solidFill>
                    </a:lnT>
                    <a:lnB w="12240">
                      <a:solidFill>
                        <a:srgbClr val="000000"/>
                      </a:solidFill>
                    </a:lnB>
                    <a:solidFill>
                      <a:srgbClr val="FEB80A"/>
                    </a:solidFill>
                  </a:tcPr>
                </a:tc>
                <a:tc>
                  <a:txBody>
                    <a:bodyPr/>
                    <a:lstStyle/>
                    <a:p>
                      <a:pPr algn="ctr">
                        <a:lnSpc>
                          <a:spcPct val="115000"/>
                        </a:lnSpc>
                      </a:pPr>
                      <a:r>
                        <a:rPr lang="ru-RU" sz="1400" b="1" strike="noStrike" spc="-1">
                          <a:solidFill>
                            <a:srgbClr val="000000"/>
                          </a:solidFill>
                          <a:uFill>
                            <a:solidFill>
                              <a:srgbClr val="FFFFFF"/>
                            </a:solidFill>
                          </a:uFill>
                          <a:latin typeface="Times New Roman"/>
                          <a:ea typeface="Arial"/>
                        </a:rPr>
                        <a:t>Інші причини</a:t>
                      </a:r>
                      <a:endParaRPr lang="ru-RU" sz="1800" b="0" strike="noStrike" spc="-1">
                        <a:solidFill>
                          <a:srgbClr val="000000"/>
                        </a:solidFill>
                        <a:uFill>
                          <a:solidFill>
                            <a:srgbClr val="FFFFFF"/>
                          </a:solidFill>
                        </a:uFill>
                        <a:latin typeface="Arial"/>
                      </a:endParaRPr>
                    </a:p>
                    <a:p>
                      <a:pPr algn="ctr">
                        <a:lnSpc>
                          <a:spcPct val="115000"/>
                        </a:lnSpc>
                      </a:pPr>
                      <a:r>
                        <a:rPr lang="ru-RU" sz="1400" b="1" strike="noStrike" spc="-1">
                          <a:solidFill>
                            <a:srgbClr val="000000"/>
                          </a:solidFill>
                          <a:uFill>
                            <a:solidFill>
                              <a:srgbClr val="FFFFFF"/>
                            </a:solidFill>
                          </a:uFill>
                          <a:latin typeface="Times New Roman"/>
                          <a:ea typeface="Arial"/>
                        </a:rPr>
                        <a:t>(%)</a:t>
                      </a:r>
                      <a:endParaRPr lang="ru-RU" sz="1800" b="0" strike="noStrike" spc="-1">
                        <a:solidFill>
                          <a:srgbClr val="000000"/>
                        </a:solidFill>
                        <a:uFill>
                          <a:solidFill>
                            <a:srgbClr val="FFFFFF"/>
                          </a:solidFill>
                        </a:uFill>
                        <a:latin typeface="Arial"/>
                      </a:endParaRPr>
                    </a:p>
                  </a:txBody>
                  <a:tcPr marL="6120" marR="6120">
                    <a:lnL w="12240">
                      <a:solidFill>
                        <a:srgbClr val="000000"/>
                      </a:solidFill>
                    </a:lnL>
                    <a:lnR w="12240">
                      <a:solidFill>
                        <a:srgbClr val="FFFFFF"/>
                      </a:solidFill>
                    </a:lnR>
                    <a:lnT w="12240">
                      <a:solidFill>
                        <a:srgbClr val="FFFFFF"/>
                      </a:solidFill>
                    </a:lnT>
                    <a:lnB w="12240">
                      <a:solidFill>
                        <a:srgbClr val="000000"/>
                      </a:solidFill>
                    </a:lnB>
                    <a:solidFill>
                      <a:srgbClr val="FEB80A"/>
                    </a:solidFill>
                  </a:tcPr>
                </a:tc>
                <a:extLst>
                  <a:ext uri="{0D108BD9-81ED-4DB2-BD59-A6C34878D82A}">
                    <a16:rowId xmlns:a16="http://schemas.microsoft.com/office/drawing/2014/main" val="10000"/>
                  </a:ext>
                </a:extLst>
              </a:tr>
              <a:tr h="637560">
                <a:tc>
                  <a:txBody>
                    <a:bodyPr/>
                    <a:lstStyle/>
                    <a:p>
                      <a:pPr marL="50760">
                        <a:lnSpc>
                          <a:spcPct val="115000"/>
                        </a:lnSpc>
                      </a:pPr>
                      <a:r>
                        <a:rPr lang="ru-RU" sz="1600" b="0" strike="noStrike" spc="-1">
                          <a:solidFill>
                            <a:srgbClr val="000000"/>
                          </a:solidFill>
                          <a:uFill>
                            <a:solidFill>
                              <a:srgbClr val="FFFFFF"/>
                            </a:solidFill>
                          </a:uFill>
                          <a:latin typeface="Times New Roman"/>
                        </a:rPr>
                        <a:t>11 мат.</a:t>
                      </a:r>
                      <a:endParaRPr lang="ru-RU" sz="1800" b="0" strike="noStrike" spc="-1">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2336 (6 %)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2090 (95 %)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106 (5%)</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E39D"/>
                    </a:solidFill>
                  </a:tcPr>
                </a:tc>
                <a:extLst>
                  <a:ext uri="{0D108BD9-81ED-4DB2-BD59-A6C34878D82A}">
                    <a16:rowId xmlns:a16="http://schemas.microsoft.com/office/drawing/2014/main" val="10001"/>
                  </a:ext>
                </a:extLst>
              </a:tr>
              <a:tr h="637560">
                <a:tc>
                  <a:txBody>
                    <a:bodyPr/>
                    <a:lstStyle/>
                    <a:p>
                      <a:pPr marL="50760">
                        <a:lnSpc>
                          <a:spcPct val="115000"/>
                        </a:lnSpc>
                      </a:pPr>
                      <a:r>
                        <a:rPr lang="ru-RU" sz="1600" b="0" strike="noStrike" spc="-1">
                          <a:solidFill>
                            <a:srgbClr val="000000"/>
                          </a:solidFill>
                          <a:uFill>
                            <a:solidFill>
                              <a:srgbClr val="FFFFFF"/>
                            </a:solidFill>
                          </a:uFill>
                          <a:latin typeface="Times New Roman"/>
                        </a:rPr>
                        <a:t>11 ін. філ.</a:t>
                      </a:r>
                      <a:endParaRPr lang="ru-RU" sz="1800" b="0" strike="noStrike" spc="-1">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2890 (8%)</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2560 (89 %)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330 (11 %)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F1CE"/>
                    </a:solidFill>
                  </a:tcPr>
                </a:tc>
                <a:extLst>
                  <a:ext uri="{0D108BD9-81ED-4DB2-BD59-A6C34878D82A}">
                    <a16:rowId xmlns:a16="http://schemas.microsoft.com/office/drawing/2014/main" val="10002"/>
                  </a:ext>
                </a:extLst>
              </a:tr>
              <a:tr h="637560">
                <a:tc>
                  <a:txBody>
                    <a:bodyPr/>
                    <a:lstStyle/>
                    <a:p>
                      <a:pPr marL="50760">
                        <a:lnSpc>
                          <a:spcPct val="115000"/>
                        </a:lnSpc>
                      </a:pPr>
                      <a:r>
                        <a:rPr lang="ru-RU" sz="1600" b="0" strike="noStrike" spc="-1">
                          <a:solidFill>
                            <a:srgbClr val="000000"/>
                          </a:solidFill>
                          <a:uFill>
                            <a:solidFill>
                              <a:srgbClr val="FFFFFF"/>
                            </a:solidFill>
                          </a:uFill>
                          <a:latin typeface="Times New Roman"/>
                        </a:rPr>
                        <a:t>11 укр. філ.</a:t>
                      </a:r>
                      <a:endParaRPr lang="ru-RU" sz="1800" b="0" strike="noStrike" spc="-1">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2110 ( 6 %)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2064 (98%)</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46 (2%)</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E39D"/>
                    </a:solidFill>
                  </a:tcPr>
                </a:tc>
                <a:extLst>
                  <a:ext uri="{0D108BD9-81ED-4DB2-BD59-A6C34878D82A}">
                    <a16:rowId xmlns:a16="http://schemas.microsoft.com/office/drawing/2014/main" val="10003"/>
                  </a:ext>
                </a:extLst>
              </a:tr>
              <a:tr h="637560">
                <a:tc>
                  <a:txBody>
                    <a:bodyPr/>
                    <a:lstStyle/>
                    <a:p>
                      <a:pPr marL="50760">
                        <a:lnSpc>
                          <a:spcPct val="115000"/>
                        </a:lnSpc>
                      </a:pPr>
                      <a:r>
                        <a:rPr lang="ru-RU" sz="1800" b="0" strike="noStrike" spc="-1">
                          <a:solidFill>
                            <a:srgbClr val="000000"/>
                          </a:solidFill>
                          <a:uFill>
                            <a:solidFill>
                              <a:srgbClr val="FFFFFF"/>
                            </a:solidFill>
                          </a:uFill>
                          <a:latin typeface="Times New Roman"/>
                        </a:rPr>
                        <a:t>10 ін. філ.</a:t>
                      </a:r>
                      <a:endParaRPr lang="ru-RU" sz="1800" b="0" strike="noStrike" spc="-1">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1816  (5 %)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984 (88 %)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72 (12 %)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F1CE"/>
                    </a:solidFill>
                  </a:tcPr>
                </a:tc>
                <a:extLst>
                  <a:ext uri="{0D108BD9-81ED-4DB2-BD59-A6C34878D82A}">
                    <a16:rowId xmlns:a16="http://schemas.microsoft.com/office/drawing/2014/main" val="10004"/>
                  </a:ext>
                </a:extLst>
              </a:tr>
              <a:tr h="637560">
                <a:tc>
                  <a:txBody>
                    <a:bodyPr/>
                    <a:lstStyle/>
                    <a:p>
                      <a:pPr marL="50760">
                        <a:lnSpc>
                          <a:spcPct val="115000"/>
                        </a:lnSpc>
                      </a:pPr>
                      <a:r>
                        <a:rPr lang="ru-RU" sz="1600" b="0" strike="noStrike" spc="-1">
                          <a:solidFill>
                            <a:srgbClr val="000000"/>
                          </a:solidFill>
                          <a:uFill>
                            <a:solidFill>
                              <a:srgbClr val="FFFFFF"/>
                            </a:solidFill>
                          </a:uFill>
                          <a:latin typeface="Times New Roman"/>
                        </a:rPr>
                        <a:t>10 укр. філ.</a:t>
                      </a:r>
                      <a:endParaRPr lang="ru-RU" sz="1800" b="0" strike="noStrike" spc="-1">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2088 (6 %)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1574 (75%)</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E39D"/>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514 (25%)</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E39D"/>
                    </a:solidFill>
                  </a:tcPr>
                </a:tc>
                <a:extLst>
                  <a:ext uri="{0D108BD9-81ED-4DB2-BD59-A6C34878D82A}">
                    <a16:rowId xmlns:a16="http://schemas.microsoft.com/office/drawing/2014/main" val="10005"/>
                  </a:ext>
                </a:extLst>
              </a:tr>
              <a:tr h="638640">
                <a:tc>
                  <a:txBody>
                    <a:bodyPr/>
                    <a:lstStyle/>
                    <a:p>
                      <a:pPr marL="50760">
                        <a:lnSpc>
                          <a:spcPct val="115000"/>
                        </a:lnSpc>
                      </a:pPr>
                      <a:r>
                        <a:rPr lang="ru-RU" sz="1600" b="0" strike="noStrike" spc="-1" dirty="0">
                          <a:solidFill>
                            <a:srgbClr val="000000"/>
                          </a:solidFill>
                          <a:uFill>
                            <a:solidFill>
                              <a:srgbClr val="FFFFFF"/>
                            </a:solidFill>
                          </a:uFill>
                          <a:latin typeface="Times New Roman"/>
                        </a:rPr>
                        <a:t>10  мат.</a:t>
                      </a:r>
                      <a:endParaRPr lang="ru-RU" sz="1800" b="0" strike="noStrike" spc="-1" dirty="0">
                        <a:solidFill>
                          <a:srgbClr val="000000"/>
                        </a:solidFill>
                        <a:uFill>
                          <a:solidFill>
                            <a:srgbClr val="FFFFFF"/>
                          </a:solidFill>
                        </a:uFill>
                        <a:latin typeface="Arial"/>
                      </a:endParaRPr>
                    </a:p>
                  </a:txBody>
                  <a:tcPr marL="6120" marR="6120">
                    <a:lnL w="12240">
                      <a:solidFill>
                        <a:srgbClr val="FFFFFF"/>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uk-UA" sz="1400" b="0" strike="noStrike" spc="-1" dirty="0">
                          <a:solidFill>
                            <a:srgbClr val="000000"/>
                          </a:solidFill>
                          <a:uFill>
                            <a:solidFill>
                              <a:srgbClr val="FFFFFF"/>
                            </a:solidFill>
                          </a:uFill>
                          <a:latin typeface="Times New Roman"/>
                          <a:ea typeface="Calibri"/>
                        </a:rPr>
                        <a:t>2336 </a:t>
                      </a:r>
                      <a:r>
                        <a:rPr lang="ru-RU" sz="1400" b="0" strike="noStrike" spc="-1" dirty="0">
                          <a:solidFill>
                            <a:srgbClr val="000000"/>
                          </a:solidFill>
                          <a:uFill>
                            <a:solidFill>
                              <a:srgbClr val="FFFFFF"/>
                            </a:solidFill>
                          </a:uFill>
                          <a:latin typeface="Times New Roman"/>
                          <a:ea typeface="Calibri"/>
                        </a:rPr>
                        <a:t>(6%)</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2112 (90 %)</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1CE"/>
                    </a:solidFill>
                  </a:tcPr>
                </a:tc>
                <a:tc>
                  <a:txBody>
                    <a:bodyPr/>
                    <a:lstStyle/>
                    <a:p>
                      <a:pPr algn="ctr">
                        <a:lnSpc>
                          <a:spcPct val="115000"/>
                        </a:lnSpc>
                      </a:pPr>
                      <a:r>
                        <a:rPr lang="ru-RU" sz="1400" b="0" strike="noStrike" spc="-1" dirty="0">
                          <a:solidFill>
                            <a:srgbClr val="000000"/>
                          </a:solidFill>
                          <a:uFill>
                            <a:solidFill>
                              <a:srgbClr val="FFFFFF"/>
                            </a:solidFill>
                          </a:uFill>
                          <a:latin typeface="Times New Roman"/>
                          <a:ea typeface="Calibri"/>
                        </a:rPr>
                        <a:t>224 (10%)</a:t>
                      </a:r>
                      <a:endParaRPr lang="ru-RU" sz="1800" b="0" strike="noStrike" spc="-1" dirty="0">
                        <a:solidFill>
                          <a:srgbClr val="000000"/>
                        </a:solidFill>
                        <a:uFill>
                          <a:solidFill>
                            <a:srgbClr val="FFFFFF"/>
                          </a:solidFill>
                        </a:uFill>
                        <a:latin typeface="Arial"/>
                      </a:endParaRPr>
                    </a:p>
                  </a:txBody>
                  <a:tcPr marL="68400" marR="68400">
                    <a:lnL w="12240">
                      <a:solidFill>
                        <a:srgbClr val="000000"/>
                      </a:solidFill>
                    </a:lnL>
                    <a:lnR w="12240">
                      <a:solidFill>
                        <a:srgbClr val="FFFFFF"/>
                      </a:solidFill>
                    </a:lnR>
                    <a:lnT w="12240">
                      <a:solidFill>
                        <a:srgbClr val="000000"/>
                      </a:solidFill>
                    </a:lnT>
                    <a:lnB w="12240">
                      <a:solidFill>
                        <a:srgbClr val="000000"/>
                      </a:solidFill>
                    </a:lnB>
                    <a:solidFill>
                      <a:srgbClr val="FFF1CE"/>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148805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9819</TotalTime>
  <Words>4237</Words>
  <Application>Microsoft Office PowerPoint</Application>
  <PresentationFormat>Екран (4:3)</PresentationFormat>
  <Paragraphs>827</Paragraphs>
  <Slides>74</Slides>
  <Notes>7</Notes>
  <HiddenSlides>0</HiddenSlides>
  <MMClips>0</MMClips>
  <ScaleCrop>false</ScaleCrop>
  <HeadingPairs>
    <vt:vector size="6" baseType="variant">
      <vt:variant>
        <vt:lpstr>Використані шрифти</vt:lpstr>
      </vt:variant>
      <vt:variant>
        <vt:i4>11</vt:i4>
      </vt:variant>
      <vt:variant>
        <vt:lpstr>Тема</vt:lpstr>
      </vt:variant>
      <vt:variant>
        <vt:i4>8</vt:i4>
      </vt:variant>
      <vt:variant>
        <vt:lpstr>Заголовки слайдів</vt:lpstr>
      </vt:variant>
      <vt:variant>
        <vt:i4>74</vt:i4>
      </vt:variant>
    </vt:vector>
  </HeadingPairs>
  <TitlesOfParts>
    <vt:vector size="93" baseType="lpstr">
      <vt:lpstr>Arial</vt:lpstr>
      <vt:lpstr>Book Antiqua</vt:lpstr>
      <vt:lpstr>Calibri</vt:lpstr>
      <vt:lpstr>Corbel</vt:lpstr>
      <vt:lpstr>Georgia</vt:lpstr>
      <vt:lpstr>Gill Sans MT</vt:lpstr>
      <vt:lpstr>Symbol</vt:lpstr>
      <vt:lpstr>Times New Roman</vt:lpstr>
      <vt:lpstr>Verdana</vt:lpstr>
      <vt:lpstr>Wingdings</vt:lpstr>
      <vt:lpstr>Wingdings 2</vt:lpstr>
      <vt:lpstr>Солнцестояние</vt:lpstr>
      <vt:lpstr>2_Солнцестояние</vt:lpstr>
      <vt:lpstr>Office Theme</vt:lpstr>
      <vt:lpstr>1_Office Theme</vt:lpstr>
      <vt:lpstr>1_Солнцестояние</vt:lpstr>
      <vt:lpstr>Тема Office</vt:lpstr>
      <vt:lpstr>2_Office Theme</vt:lpstr>
      <vt:lpstr>3_Солнцестояние</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ПРИЗЕРИ ІІ та ІІІ ЕТАПІВ ВСЕУКРАЇНСЬКОГО КОНКУРСУ-ЗАХИСТУ НАУКОВО-ДОСЛІДНИЦЬКИХ РОБІТ МАНУ (11 дипломів)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Майстер-клас</vt:lpstr>
      <vt:lpstr>Гостьовий день  (дистанційно)</vt:lpstr>
      <vt:lpstr>Презентація PowerPoint</vt:lpstr>
      <vt:lpstr>До Дня пам'яті та примирення (дистанційно)</vt:lpstr>
      <vt:lpstr>Презентація PowerPoint</vt:lpstr>
      <vt:lpstr>Ліцейський Олімп</vt:lpstr>
      <vt:lpstr>ЛІЦЕЙСЬКИЙ ОЛІМП 2021</vt:lpstr>
      <vt:lpstr>Презентація PowerPoint</vt:lpstr>
      <vt:lpstr>Презентація PowerPoint</vt:lpstr>
      <vt:lpstr>Презентація PowerPoint</vt:lpstr>
      <vt:lpstr>Презентація PowerPoint</vt:lpstr>
      <vt:lpstr>«МОЛОДІЖНИЙ ДІАЛОГ»  МІЖ МОЛОДДЮ ТА ДЕПУТАТАМИ НІЖИНСЬКОЇ  МІСЬКОЇ РАДИ</vt:lpstr>
      <vt:lpstr>Карпенко Артур, голова учнівського самоврядування - учасник «Молодіжного діалогу» між молоддю та депутатами Ніжинської міської ради;  - заступник голови Молодіжної ради, депутат консультативно-дорадчого органу Молодіжної ради Ніжинської міської Об'єднаної Територіальної Громади</vt:lpstr>
      <vt:lpstr>СПІВПРАЦЯ З НІЖИНСЬКИМ МОЛОДІЖНИМ ЦЕНТРОМ</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Кондращенко Аліна, переможець відбіркового регіонального туру Х Всеукраїнського конкурсу дитячого малюнку «Охорона праці очима дітей»</vt:lpstr>
      <vt:lpstr>Презентація PowerPoint</vt:lpstr>
      <vt:lpstr>ГУРТОК  «Юні екскурсоводи» (М.Потапенко)</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СПІВПРАЦЯ З БЛАГОДІЙНИМ ФОНДОМ</vt:lpstr>
      <vt:lpstr>Презентація PowerPoint</vt:lpstr>
      <vt:lpstr>Презентація PowerPoint</vt:lpstr>
      <vt:lpstr>Презентація PowerPoint</vt:lpstr>
      <vt:lpstr>ДІЛИМОСЯ ДОСВІДОМ</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Учень</dc:creator>
  <cp:lastModifiedBy>User</cp:lastModifiedBy>
  <cp:revision>617</cp:revision>
  <cp:lastPrinted>2019-06-06T13:44:29Z</cp:lastPrinted>
  <dcterms:created xsi:type="dcterms:W3CDTF">2015-01-06T07:03:33Z</dcterms:created>
  <dcterms:modified xsi:type="dcterms:W3CDTF">2021-06-22T13:39:03Z</dcterms:modified>
</cp:coreProperties>
</file>