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9"/>
  </p:notesMasterIdLst>
  <p:handoutMasterIdLst>
    <p:handoutMasterId r:id="rId60"/>
  </p:handoutMasterIdLst>
  <p:sldIdLst>
    <p:sldId id="268" r:id="rId2"/>
    <p:sldId id="287" r:id="rId3"/>
    <p:sldId id="280" r:id="rId4"/>
    <p:sldId id="361" r:id="rId5"/>
    <p:sldId id="356" r:id="rId6"/>
    <p:sldId id="324" r:id="rId7"/>
    <p:sldId id="307" r:id="rId8"/>
    <p:sldId id="378" r:id="rId9"/>
    <p:sldId id="338" r:id="rId10"/>
    <p:sldId id="339" r:id="rId11"/>
    <p:sldId id="374" r:id="rId12"/>
    <p:sldId id="377" r:id="rId13"/>
    <p:sldId id="323" r:id="rId14"/>
    <p:sldId id="382" r:id="rId15"/>
    <p:sldId id="381" r:id="rId16"/>
    <p:sldId id="376" r:id="rId17"/>
    <p:sldId id="359" r:id="rId18"/>
    <p:sldId id="330" r:id="rId19"/>
    <p:sldId id="360" r:id="rId20"/>
    <p:sldId id="333" r:id="rId21"/>
    <p:sldId id="332" r:id="rId22"/>
    <p:sldId id="340" r:id="rId23"/>
    <p:sldId id="272" r:id="rId24"/>
    <p:sldId id="328" r:id="rId25"/>
    <p:sldId id="308" r:id="rId26"/>
    <p:sldId id="353" r:id="rId27"/>
    <p:sldId id="286" r:id="rId28"/>
    <p:sldId id="363" r:id="rId29"/>
    <p:sldId id="267" r:id="rId30"/>
    <p:sldId id="380" r:id="rId31"/>
    <p:sldId id="291" r:id="rId32"/>
    <p:sldId id="354" r:id="rId33"/>
    <p:sldId id="281" r:id="rId34"/>
    <p:sldId id="336" r:id="rId35"/>
    <p:sldId id="351" r:id="rId36"/>
    <p:sldId id="366" r:id="rId37"/>
    <p:sldId id="311" r:id="rId38"/>
    <p:sldId id="367" r:id="rId39"/>
    <p:sldId id="369" r:id="rId40"/>
    <p:sldId id="370" r:id="rId41"/>
    <p:sldId id="371" r:id="rId42"/>
    <p:sldId id="373" r:id="rId43"/>
    <p:sldId id="372" r:id="rId44"/>
    <p:sldId id="379" r:id="rId45"/>
    <p:sldId id="355" r:id="rId46"/>
    <p:sldId id="295" r:id="rId47"/>
    <p:sldId id="296" r:id="rId48"/>
    <p:sldId id="297" r:id="rId49"/>
    <p:sldId id="383" r:id="rId50"/>
    <p:sldId id="269" r:id="rId51"/>
    <p:sldId id="317" r:id="rId52"/>
    <p:sldId id="384" r:id="rId53"/>
    <p:sldId id="320" r:id="rId54"/>
    <p:sldId id="319" r:id="rId55"/>
    <p:sldId id="322" r:id="rId56"/>
    <p:sldId id="294" r:id="rId57"/>
    <p:sldId id="283" r:id="rId58"/>
  </p:sldIdLst>
  <p:sldSz cx="9144000" cy="6858000" type="screen4x3"/>
  <p:notesSz cx="6797675" cy="9926638"/>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1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Помір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Помір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Помір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Помір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Помір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1" y="1"/>
            <a:ext cx="2946247" cy="498328"/>
          </a:xfrm>
          <a:prstGeom prst="rect">
            <a:avLst/>
          </a:prstGeom>
        </p:spPr>
        <p:txBody>
          <a:bodyPr vert="horz" lIns="92108" tIns="46054" rIns="92108" bIns="46054" rtlCol="0"/>
          <a:lstStyle>
            <a:lvl1pPr algn="l">
              <a:defRPr sz="1200"/>
            </a:lvl1pPr>
          </a:lstStyle>
          <a:p>
            <a:endParaRPr lang="uk-UA"/>
          </a:p>
        </p:txBody>
      </p:sp>
      <p:sp>
        <p:nvSpPr>
          <p:cNvPr id="3" name="Місце для дати 2"/>
          <p:cNvSpPr>
            <a:spLocks noGrp="1"/>
          </p:cNvSpPr>
          <p:nvPr>
            <p:ph type="dt" sz="quarter" idx="1"/>
          </p:nvPr>
        </p:nvSpPr>
        <p:spPr>
          <a:xfrm>
            <a:off x="3849826" y="1"/>
            <a:ext cx="2946246" cy="498328"/>
          </a:xfrm>
          <a:prstGeom prst="rect">
            <a:avLst/>
          </a:prstGeom>
        </p:spPr>
        <p:txBody>
          <a:bodyPr vert="horz" lIns="92108" tIns="46054" rIns="92108" bIns="46054" rtlCol="0"/>
          <a:lstStyle>
            <a:lvl1pPr algn="r">
              <a:defRPr sz="1200"/>
            </a:lvl1pPr>
          </a:lstStyle>
          <a:p>
            <a:fld id="{A7D55642-4B80-46FE-AE9F-2466ED781E5C}" type="datetimeFigureOut">
              <a:rPr lang="uk-UA" smtClean="0"/>
              <a:t>02.01.2023</a:t>
            </a:fld>
            <a:endParaRPr lang="uk-UA"/>
          </a:p>
        </p:txBody>
      </p:sp>
      <p:sp>
        <p:nvSpPr>
          <p:cNvPr id="4" name="Місце для нижнього колонтитула 3"/>
          <p:cNvSpPr>
            <a:spLocks noGrp="1"/>
          </p:cNvSpPr>
          <p:nvPr>
            <p:ph type="ftr" sz="quarter" idx="2"/>
          </p:nvPr>
        </p:nvSpPr>
        <p:spPr>
          <a:xfrm>
            <a:off x="1" y="9428311"/>
            <a:ext cx="2946247" cy="498328"/>
          </a:xfrm>
          <a:prstGeom prst="rect">
            <a:avLst/>
          </a:prstGeom>
        </p:spPr>
        <p:txBody>
          <a:bodyPr vert="horz" lIns="92108" tIns="46054" rIns="92108" bIns="46054" rtlCol="0" anchor="b"/>
          <a:lstStyle>
            <a:lvl1pPr algn="l">
              <a:defRPr sz="1200"/>
            </a:lvl1pPr>
          </a:lstStyle>
          <a:p>
            <a:endParaRPr lang="uk-UA"/>
          </a:p>
        </p:txBody>
      </p:sp>
      <p:sp>
        <p:nvSpPr>
          <p:cNvPr id="5" name="Місце для номера слайда 4"/>
          <p:cNvSpPr>
            <a:spLocks noGrp="1"/>
          </p:cNvSpPr>
          <p:nvPr>
            <p:ph type="sldNum" sz="quarter" idx="3"/>
          </p:nvPr>
        </p:nvSpPr>
        <p:spPr>
          <a:xfrm>
            <a:off x="3849826" y="9428311"/>
            <a:ext cx="2946246" cy="498328"/>
          </a:xfrm>
          <a:prstGeom prst="rect">
            <a:avLst/>
          </a:prstGeom>
        </p:spPr>
        <p:txBody>
          <a:bodyPr vert="horz" lIns="92108" tIns="46054" rIns="92108" bIns="46054" rtlCol="0" anchor="b"/>
          <a:lstStyle>
            <a:lvl1pPr algn="r">
              <a:defRPr sz="1200"/>
            </a:lvl1pPr>
          </a:lstStyle>
          <a:p>
            <a:fld id="{788305B1-BF81-4DA9-8501-2EE86EC59A7D}" type="slidenum">
              <a:rPr lang="uk-UA" smtClean="0"/>
              <a:t>‹№›</a:t>
            </a:fld>
            <a:endParaRPr lang="uk-UA"/>
          </a:p>
        </p:txBody>
      </p:sp>
    </p:spTree>
    <p:extLst>
      <p:ext uri="{BB962C8B-B14F-4D97-AF65-F5344CB8AC3E}">
        <p14:creationId xmlns:p14="http://schemas.microsoft.com/office/powerpoint/2010/main" val="4098177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60" cy="496331"/>
          </a:xfrm>
          <a:prstGeom prst="rect">
            <a:avLst/>
          </a:prstGeom>
        </p:spPr>
        <p:txBody>
          <a:bodyPr vert="horz" lIns="92075" tIns="46038" rIns="92075" bIns="46038" rtlCol="0"/>
          <a:lstStyle>
            <a:lvl1pPr algn="l">
              <a:defRPr sz="1200"/>
            </a:lvl1pPr>
          </a:lstStyle>
          <a:p>
            <a:endParaRPr lang="ru-RU"/>
          </a:p>
        </p:txBody>
      </p:sp>
      <p:sp>
        <p:nvSpPr>
          <p:cNvPr id="3" name="Дата 2"/>
          <p:cNvSpPr>
            <a:spLocks noGrp="1"/>
          </p:cNvSpPr>
          <p:nvPr>
            <p:ph type="dt" idx="1"/>
          </p:nvPr>
        </p:nvSpPr>
        <p:spPr>
          <a:xfrm>
            <a:off x="3850443" y="1"/>
            <a:ext cx="2945660" cy="496331"/>
          </a:xfrm>
          <a:prstGeom prst="rect">
            <a:avLst/>
          </a:prstGeom>
        </p:spPr>
        <p:txBody>
          <a:bodyPr vert="horz" lIns="92075" tIns="46038" rIns="92075" bIns="46038" rtlCol="0"/>
          <a:lstStyle>
            <a:lvl1pPr algn="r">
              <a:defRPr sz="1200"/>
            </a:lvl1pPr>
          </a:lstStyle>
          <a:p>
            <a:fld id="{59B533DE-F321-400D-B6E7-8CB7BDD9214C}" type="datetimeFigureOut">
              <a:rPr lang="ru-RU" smtClean="0"/>
              <a:pPr/>
              <a:t>02.01.2023</a:t>
            </a:fld>
            <a:endParaRPr lang="ru-RU"/>
          </a:p>
        </p:txBody>
      </p:sp>
      <p:sp>
        <p:nvSpPr>
          <p:cNvPr id="4" name="Образ слайда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2075" tIns="46038" rIns="92075" bIns="46038" rtlCol="0" anchor="ctr"/>
          <a:lstStyle/>
          <a:p>
            <a:endParaRPr lang="ru-RU"/>
          </a:p>
        </p:txBody>
      </p:sp>
      <p:sp>
        <p:nvSpPr>
          <p:cNvPr id="5" name="Заметки 4"/>
          <p:cNvSpPr>
            <a:spLocks noGrp="1"/>
          </p:cNvSpPr>
          <p:nvPr>
            <p:ph type="body" sz="quarter" idx="3"/>
          </p:nvPr>
        </p:nvSpPr>
        <p:spPr>
          <a:xfrm>
            <a:off x="679768" y="4715152"/>
            <a:ext cx="5438140" cy="4466988"/>
          </a:xfrm>
          <a:prstGeom prst="rect">
            <a:avLst/>
          </a:prstGeom>
        </p:spPr>
        <p:txBody>
          <a:bodyPr vert="horz" lIns="92075" tIns="46038" rIns="92075" bIns="4603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28586"/>
            <a:ext cx="2945660" cy="496331"/>
          </a:xfrm>
          <a:prstGeom prst="rect">
            <a:avLst/>
          </a:prstGeom>
        </p:spPr>
        <p:txBody>
          <a:bodyPr vert="horz" lIns="92075" tIns="46038" rIns="92075" bIns="46038"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6"/>
            <a:ext cx="2945660" cy="496331"/>
          </a:xfrm>
          <a:prstGeom prst="rect">
            <a:avLst/>
          </a:prstGeom>
        </p:spPr>
        <p:txBody>
          <a:bodyPr vert="horz" lIns="92075" tIns="46038" rIns="92075" bIns="46038" rtlCol="0" anchor="b"/>
          <a:lstStyle>
            <a:lvl1pPr algn="r">
              <a:defRPr sz="1200"/>
            </a:lvl1pPr>
          </a:lstStyle>
          <a:p>
            <a:fld id="{E4237461-AEC9-4E67-85D7-30C7618229DA}" type="slidenum">
              <a:rPr lang="ru-RU" smtClean="0"/>
              <a:pPr/>
              <a:t>‹№›</a:t>
            </a:fld>
            <a:endParaRPr lang="ru-RU"/>
          </a:p>
        </p:txBody>
      </p:sp>
    </p:spTree>
    <p:extLst>
      <p:ext uri="{BB962C8B-B14F-4D97-AF65-F5344CB8AC3E}">
        <p14:creationId xmlns:p14="http://schemas.microsoft.com/office/powerpoint/2010/main" val="113230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E4237461-AEC9-4E67-85D7-30C7618229DA}" type="slidenum">
              <a:rPr lang="ru-RU" smtClean="0"/>
              <a:pPr/>
              <a:t>1</a:t>
            </a:fld>
            <a:endParaRPr lang="ru-RU"/>
          </a:p>
        </p:txBody>
      </p:sp>
    </p:spTree>
    <p:extLst>
      <p:ext uri="{BB962C8B-B14F-4D97-AF65-F5344CB8AC3E}">
        <p14:creationId xmlns:p14="http://schemas.microsoft.com/office/powerpoint/2010/main" val="205937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237461-AEC9-4E67-85D7-30C7618229DA}" type="slidenum">
              <a:rPr lang="ru-RU" smtClean="0"/>
              <a:pPr/>
              <a:t>33</a:t>
            </a:fld>
            <a:endParaRPr lang="ru-RU"/>
          </a:p>
        </p:txBody>
      </p:sp>
    </p:spTree>
    <p:extLst>
      <p:ext uri="{BB962C8B-B14F-4D97-AF65-F5344CB8AC3E}">
        <p14:creationId xmlns:p14="http://schemas.microsoft.com/office/powerpoint/2010/main" val="225617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1E434EDD-6CDB-4D5A-B25E-773DE24DC594}" type="datetimeFigureOut">
              <a:rPr lang="uk-UA" smtClean="0"/>
              <a:pPr/>
              <a:t>02.01.2023</a:t>
            </a:fld>
            <a:endParaRPr lang="uk-UA"/>
          </a:p>
        </p:txBody>
      </p:sp>
      <p:sp>
        <p:nvSpPr>
          <p:cNvPr id="20" name="Нижний колонтитул 19"/>
          <p:cNvSpPr>
            <a:spLocks noGrp="1"/>
          </p:cNvSpPr>
          <p:nvPr>
            <p:ph type="ftr" sz="quarter" idx="11"/>
          </p:nvPr>
        </p:nvSpPr>
        <p:spPr/>
        <p:txBody>
          <a:bodyPr/>
          <a:lstStyle>
            <a:extLst/>
          </a:lstStyle>
          <a:p>
            <a:endParaRPr lang="uk-UA"/>
          </a:p>
        </p:txBody>
      </p:sp>
      <p:sp>
        <p:nvSpPr>
          <p:cNvPr id="10" name="Номер слайда 9"/>
          <p:cNvSpPr>
            <a:spLocks noGrp="1"/>
          </p:cNvSpPr>
          <p:nvPr>
            <p:ph type="sldNum" sz="quarter" idx="12"/>
          </p:nvPr>
        </p:nvSpPr>
        <p:spPr/>
        <p:txBody>
          <a:bodyPr/>
          <a:lstStyle>
            <a:extLst/>
          </a:lstStyle>
          <a:p>
            <a:fld id="{AF4FCFB5-55AF-4868-A6AB-B3D51D5D5E94}" type="slidenum">
              <a:rPr lang="uk-UA" smtClean="0"/>
              <a:pPr/>
              <a:t>‹№›</a:t>
            </a:fld>
            <a:endParaRPr lang="uk-UA"/>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E434EDD-6CDB-4D5A-B25E-773DE24DC594}" type="datetimeFigureOut">
              <a:rPr lang="uk-UA" smtClean="0"/>
              <a:pPr/>
              <a:t>02.01.2023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AF4FCFB5-55AF-4868-A6AB-B3D51D5D5E94}"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E434EDD-6CDB-4D5A-B25E-773DE24DC594}" type="datetimeFigureOut">
              <a:rPr lang="uk-UA" smtClean="0"/>
              <a:pPr/>
              <a:t>02.01.2023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AF4FCFB5-55AF-4868-A6AB-B3D51D5D5E94}"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E434EDD-6CDB-4D5A-B25E-773DE24DC594}" type="datetimeFigureOut">
              <a:rPr lang="uk-UA" smtClean="0"/>
              <a:pPr/>
              <a:t>02.01.2023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AF4FCFB5-55AF-4868-A6AB-B3D51D5D5E94}"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E434EDD-6CDB-4D5A-B25E-773DE24DC594}" type="datetimeFigureOut">
              <a:rPr lang="uk-UA" smtClean="0"/>
              <a:pPr/>
              <a:t>02.01.2023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AF4FCFB5-55AF-4868-A6AB-B3D51D5D5E94}" type="slidenum">
              <a:rPr lang="uk-UA" smtClean="0"/>
              <a:pPr/>
              <a:t>‹№›</a:t>
            </a:fld>
            <a:endParaRPr lang="uk-UA"/>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E434EDD-6CDB-4D5A-B25E-773DE24DC594}" type="datetimeFigureOut">
              <a:rPr lang="uk-UA" smtClean="0"/>
              <a:pPr/>
              <a:t>02.01.2023</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AF4FCFB5-55AF-4868-A6AB-B3D51D5D5E94}"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E434EDD-6CDB-4D5A-B25E-773DE24DC594}" type="datetimeFigureOut">
              <a:rPr lang="uk-UA" smtClean="0"/>
              <a:pPr/>
              <a:t>02.01.2023</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AF4FCFB5-55AF-4868-A6AB-B3D51D5D5E94}"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E434EDD-6CDB-4D5A-B25E-773DE24DC594}" type="datetimeFigureOut">
              <a:rPr lang="uk-UA" smtClean="0"/>
              <a:pPr/>
              <a:t>02.01.2023</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AF4FCFB5-55AF-4868-A6AB-B3D51D5D5E94}"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E434EDD-6CDB-4D5A-B25E-773DE24DC594}" type="datetimeFigureOut">
              <a:rPr lang="uk-UA" smtClean="0"/>
              <a:pPr/>
              <a:t>02.01.2023</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AF4FCFB5-55AF-4868-A6AB-B3D51D5D5E94}" type="slidenum">
              <a:rPr lang="uk-UA" smtClean="0"/>
              <a:pPr/>
              <a:t>‹№›</a:t>
            </a:fld>
            <a:endParaRPr lang="uk-UA"/>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E434EDD-6CDB-4D5A-B25E-773DE24DC594}" type="datetimeFigureOut">
              <a:rPr lang="uk-UA" smtClean="0"/>
              <a:pPr/>
              <a:t>02.01.2023</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AF4FCFB5-55AF-4868-A6AB-B3D51D5D5E94}"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1E434EDD-6CDB-4D5A-B25E-773DE24DC594}" type="datetimeFigureOut">
              <a:rPr lang="uk-UA" smtClean="0"/>
              <a:pPr/>
              <a:t>02.01.2023</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AF4FCFB5-55AF-4868-A6AB-B3D51D5D5E94}" type="slidenum">
              <a:rPr lang="uk-UA" smtClean="0"/>
              <a:pPr/>
              <a:t>‹№›</a:t>
            </a:fld>
            <a:endParaRPr lang="uk-UA"/>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E434EDD-6CDB-4D5A-B25E-773DE24DC594}" type="datetimeFigureOut">
              <a:rPr lang="uk-UA" smtClean="0"/>
              <a:pPr/>
              <a:t>02.01.2023</a:t>
            </a:fld>
            <a:endParaRPr lang="uk-UA"/>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uk-UA"/>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F4FCFB5-55AF-4868-A6AB-B3D51D5D5E94}" type="slidenum">
              <a:rPr lang="uk-UA" smtClean="0"/>
              <a:pPr/>
              <a:t>‹№›</a:t>
            </a:fld>
            <a:endParaRPr lang="uk-UA"/>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publicdomainvectors.org/ru/%D0%B1%D0%B5%D1%81%D0%BF%D0%BB%D0%B0%D1%82%D0%BD%D1%8B%D0%B5-%D0%B2%D0%B5%D0%BA%D1%82%D0%BE%D1%80%D1%8B/%D0%91%D0%BB%D0%BE%D0%BA%D0%BD%D0%BE%D1%82-%D0%B8-%D1%80%D1%83%D1%87%D0%BA%D0%B0-%D0%B2%D0%B5%D0%BA%D1%82%D0" TargetMode="External"/><Relationship Id="rId2" Type="http://schemas.openxmlformats.org/officeDocument/2006/relationships/hyperlink" Target="http://muzico.ru/music/%D0%BA%D0%BB%D0%B0%D1%81%D0%B8%D1%87%D0%BD%D0%B0+%D0%BC%D1%83%D0%B7%D0%B8%D0%BA%D0%B0/" TargetMode="External"/><Relationship Id="rId1" Type="http://schemas.openxmlformats.org/officeDocument/2006/relationships/slideLayout" Target="../slideLayouts/slideLayout2.xml"/><Relationship Id="rId4" Type="http://schemas.openxmlformats.org/officeDocument/2006/relationships/hyperlink" Target="%BE%D1%80%D0%BD%D0%BE%D0%B5-%D0%B8%D0%B7%D0%BE%D0%B1%D1%80%D0%B0%D0%B6%D0%B5%D0%BD%D0%B8%D0%B5/7492.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5292080" y="1988840"/>
            <a:ext cx="3456384" cy="1512168"/>
          </a:xfrm>
        </p:spPr>
        <p:txBody>
          <a:bodyPr>
            <a:noAutofit/>
          </a:bodyPr>
          <a:lstStyle/>
          <a:p>
            <a:pPr algn="ctr"/>
            <a:r>
              <a:rPr lang="uk-UA" sz="3200" b="1" dirty="0" smtClean="0">
                <a:solidFill>
                  <a:srgbClr val="B4936D">
                    <a:lumMod val="50000"/>
                  </a:srgbClr>
                </a:solidFill>
                <a:effectLst>
                  <a:reflection blurRad="6350" stA="55000" endA="300" endPos="45500" dir="5400000" sy="-100000" algn="bl" rotWithShape="0"/>
                </a:effectLst>
                <a:latin typeface="Book Antiqua"/>
                <a:ea typeface="+mj-ea"/>
                <a:cs typeface="+mj-cs"/>
              </a:rPr>
              <a:t>ПЕДАГОГІЧНА РАДА №1</a:t>
            </a:r>
          </a:p>
          <a:p>
            <a:pPr algn="ctr"/>
            <a:r>
              <a:rPr lang="uk-UA" sz="2400" b="1" dirty="0" smtClean="0">
                <a:solidFill>
                  <a:srgbClr val="B4936D">
                    <a:lumMod val="50000"/>
                  </a:srgbClr>
                </a:solidFill>
                <a:effectLst>
                  <a:reflection blurRad="6350" stA="55000" endA="300" endPos="45500" dir="5400000" sy="-100000" algn="bl" rotWithShape="0"/>
                </a:effectLst>
                <a:latin typeface="Book Antiqua"/>
                <a:ea typeface="+mj-ea"/>
                <a:cs typeface="+mj-cs"/>
              </a:rPr>
              <a:t>СІЧЕНЬ, 2019</a:t>
            </a:r>
          </a:p>
          <a:p>
            <a:pPr algn="ctr"/>
            <a:endParaRPr lang="uk-UA" sz="3200" b="1" dirty="0" smtClean="0">
              <a:solidFill>
                <a:srgbClr val="B4936D">
                  <a:lumMod val="50000"/>
                </a:srgbClr>
              </a:solidFill>
              <a:effectLst>
                <a:reflection blurRad="6350" stA="55000" endA="300" endPos="45500" dir="5400000" sy="-100000" algn="bl" rotWithShape="0"/>
              </a:effectLst>
              <a:latin typeface="Book Antiqua"/>
              <a:ea typeface="+mj-ea"/>
              <a:cs typeface="+mj-cs"/>
            </a:endParaRPr>
          </a:p>
          <a:p>
            <a:pPr algn="ctr"/>
            <a:endParaRPr lang="uk-UA" sz="3200" b="1" dirty="0" smtClean="0">
              <a:solidFill>
                <a:srgbClr val="B4936D">
                  <a:lumMod val="50000"/>
                </a:srgbClr>
              </a:solidFill>
              <a:effectLst>
                <a:reflection blurRad="6350" stA="55000" endA="300" endPos="45500" dir="5400000" sy="-100000" algn="bl" rotWithShape="0"/>
              </a:effectLst>
              <a:latin typeface="Book Antiqua"/>
              <a:ea typeface="+mj-ea"/>
              <a:cs typeface="+mj-cs"/>
            </a:endParaRPr>
          </a:p>
        </p:txBody>
      </p:sp>
      <p:pic>
        <p:nvPicPr>
          <p:cNvPr id="44034" name="Picture 2" descr="F:\viber\media\Viber Images\image-0-02-05-0e4cd5a36e23be5553d46404fcf4334935b49a688065330b7ce75118747e81c0-V.jpg"/>
          <p:cNvPicPr>
            <a:picLocks noChangeAspect="1" noChangeArrowheads="1"/>
          </p:cNvPicPr>
          <p:nvPr/>
        </p:nvPicPr>
        <p:blipFill>
          <a:blip r:embed="rId3"/>
          <a:srcRect/>
          <a:stretch>
            <a:fillRect/>
          </a:stretch>
        </p:blipFill>
        <p:spPr bwMode="auto">
          <a:xfrm>
            <a:off x="500034" y="571480"/>
            <a:ext cx="4572000" cy="5619750"/>
          </a:xfrm>
          <a:prstGeom prst="rect">
            <a:avLst/>
          </a:prstGeom>
          <a:noFill/>
        </p:spPr>
      </p:pic>
    </p:spTree>
    <p:extLst>
      <p:ext uri="{BB962C8B-B14F-4D97-AF65-F5344CB8AC3E}">
        <p14:creationId xmlns:p14="http://schemas.microsoft.com/office/powerpoint/2010/main" val="1314945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4890" y="116632"/>
            <a:ext cx="5181156" cy="707886"/>
          </a:xfrm>
          <a:prstGeom prst="rect">
            <a:avLst/>
          </a:prstGeom>
          <a:noFill/>
        </p:spPr>
        <p:txBody>
          <a:bodyPr wrap="square" rtlCol="0">
            <a:spAutoFit/>
          </a:bodyPr>
          <a:lstStyle/>
          <a:p>
            <a:pPr algn="ctr"/>
            <a:endParaRPr lang="uk-UA" sz="2000" b="1" dirty="0" smtClean="0">
              <a:solidFill>
                <a:schemeClr val="accent5">
                  <a:lumMod val="50000"/>
                </a:schemeClr>
              </a:solidFill>
              <a:latin typeface="Times New Roman" pitchFamily="18" charset="0"/>
              <a:cs typeface="Times New Roman" pitchFamily="18" charset="0"/>
            </a:endParaRPr>
          </a:p>
          <a:p>
            <a:pPr algn="ctr"/>
            <a:r>
              <a:rPr lang="uk-UA" sz="2000" b="1" dirty="0" smtClean="0">
                <a:solidFill>
                  <a:schemeClr val="accent5">
                    <a:lumMod val="50000"/>
                  </a:schemeClr>
                </a:solidFill>
                <a:latin typeface="Times New Roman" pitchFamily="18" charset="0"/>
                <a:cs typeface="Times New Roman" pitchFamily="18" charset="0"/>
              </a:rPr>
              <a:t>ФІЗИЧНЕ ВИХОВАННЯ УЧНІВ:</a:t>
            </a:r>
            <a:endParaRPr lang="uk-UA" sz="2000" dirty="0" smtClean="0">
              <a:solidFill>
                <a:schemeClr val="accent5">
                  <a:lumMod val="50000"/>
                </a:schemeClr>
              </a:solidFill>
              <a:latin typeface="Times New Roman" pitchFamily="18" charset="0"/>
              <a:cs typeface="Times New Roman" pitchFamily="18" charset="0"/>
            </a:endParaRPr>
          </a:p>
        </p:txBody>
      </p:sp>
      <p:sp>
        <p:nvSpPr>
          <p:cNvPr id="4" name="TextBox 3"/>
          <p:cNvSpPr txBox="1"/>
          <p:nvPr/>
        </p:nvSpPr>
        <p:spPr>
          <a:xfrm>
            <a:off x="1074506" y="3933056"/>
            <a:ext cx="7889981" cy="2585323"/>
          </a:xfrm>
          <a:prstGeom prst="rect">
            <a:avLst/>
          </a:prstGeom>
          <a:noFill/>
        </p:spPr>
        <p:txBody>
          <a:bodyPr wrap="square" rtlCol="0">
            <a:spAutoFit/>
          </a:bodyPr>
          <a:lstStyle/>
          <a:p>
            <a:r>
              <a:rPr lang="uk-UA" dirty="0" smtClean="0">
                <a:solidFill>
                  <a:schemeClr val="accent5">
                    <a:lumMod val="50000"/>
                  </a:schemeClr>
                </a:solidFill>
                <a:latin typeface="Times New Roman" pitchFamily="18" charset="0"/>
                <a:cs typeface="Times New Roman" pitchFamily="18" charset="0"/>
              </a:rPr>
              <a:t>- Чемпіонат області з футболу (вересень, 2018).</a:t>
            </a:r>
          </a:p>
          <a:p>
            <a:r>
              <a:rPr lang="uk-UA" dirty="0" smtClean="0">
                <a:solidFill>
                  <a:schemeClr val="accent5">
                    <a:lumMod val="50000"/>
                  </a:schemeClr>
                </a:solidFill>
                <a:latin typeface="Times New Roman" pitchFamily="18" charset="0"/>
                <a:cs typeface="Times New Roman" pitchFamily="18" charset="0"/>
              </a:rPr>
              <a:t>- Кубок </a:t>
            </a:r>
            <a:r>
              <a:rPr lang="uk-UA" dirty="0">
                <a:solidFill>
                  <a:schemeClr val="accent5">
                    <a:lumMod val="50000"/>
                  </a:schemeClr>
                </a:solidFill>
                <a:latin typeface="Times New Roman" pitchFamily="18" charset="0"/>
                <a:cs typeface="Times New Roman" pitchFamily="18" charset="0"/>
              </a:rPr>
              <a:t>м. Ніжина з футболу серед збірних команд закладів освіти (вересень 2018);</a:t>
            </a:r>
          </a:p>
          <a:p>
            <a:r>
              <a:rPr lang="uk-UA" dirty="0" smtClean="0">
                <a:solidFill>
                  <a:schemeClr val="accent5">
                    <a:lumMod val="50000"/>
                  </a:schemeClr>
                </a:solidFill>
                <a:latin typeface="Times New Roman" pitchFamily="18" charset="0"/>
                <a:cs typeface="Times New Roman" pitchFamily="18" charset="0"/>
              </a:rPr>
              <a:t>- Кубок </a:t>
            </a:r>
            <a:r>
              <a:rPr lang="uk-UA" dirty="0">
                <a:solidFill>
                  <a:schemeClr val="accent5">
                    <a:lumMod val="50000"/>
                  </a:schemeClr>
                </a:solidFill>
                <a:latin typeface="Times New Roman" pitchFamily="18" charset="0"/>
                <a:cs typeface="Times New Roman" pitchFamily="18" charset="0"/>
              </a:rPr>
              <a:t>міста з баскетболу серед команд </a:t>
            </a:r>
            <a:r>
              <a:rPr lang="uk-UA" dirty="0" smtClean="0">
                <a:solidFill>
                  <a:schemeClr val="accent5">
                    <a:lumMod val="50000"/>
                  </a:schemeClr>
                </a:solidFill>
                <a:latin typeface="Times New Roman" pitchFamily="18" charset="0"/>
                <a:cs typeface="Times New Roman" pitchFamily="18" charset="0"/>
              </a:rPr>
              <a:t>закладів освіти </a:t>
            </a:r>
            <a:r>
              <a:rPr lang="uk-UA" dirty="0">
                <a:solidFill>
                  <a:schemeClr val="accent5">
                    <a:lumMod val="50000"/>
                  </a:schemeClr>
                </a:solidFill>
                <a:latin typeface="Times New Roman" pitchFamily="18" charset="0"/>
                <a:cs typeface="Times New Roman" pitchFamily="18" charset="0"/>
              </a:rPr>
              <a:t>(листопад 2018, вчитель </a:t>
            </a:r>
            <a:r>
              <a:rPr lang="uk-UA" dirty="0" smtClean="0">
                <a:solidFill>
                  <a:schemeClr val="accent5">
                    <a:lumMod val="50000"/>
                  </a:schemeClr>
                </a:solidFill>
                <a:latin typeface="Times New Roman" pitchFamily="18" charset="0"/>
                <a:cs typeface="Times New Roman" pitchFamily="18" charset="0"/>
              </a:rPr>
              <a:t>В. Боровик</a:t>
            </a:r>
            <a:r>
              <a:rPr lang="uk-UA" dirty="0">
                <a:solidFill>
                  <a:schemeClr val="accent5">
                    <a:lumMod val="50000"/>
                  </a:schemeClr>
                </a:solidFill>
                <a:latin typeface="Times New Roman" pitchFamily="18" charset="0"/>
                <a:cs typeface="Times New Roman" pitchFamily="18" charset="0"/>
              </a:rPr>
              <a:t>).</a:t>
            </a:r>
          </a:p>
          <a:p>
            <a:r>
              <a:rPr lang="uk-UA" dirty="0" smtClean="0">
                <a:solidFill>
                  <a:schemeClr val="accent5">
                    <a:lumMod val="50000"/>
                  </a:schemeClr>
                </a:solidFill>
                <a:latin typeface="Times New Roman" pitchFamily="18" charset="0"/>
                <a:cs typeface="Times New Roman" pitchFamily="18" charset="0"/>
              </a:rPr>
              <a:t>- Кубок міста з волейбол серед команд </a:t>
            </a:r>
            <a:r>
              <a:rPr lang="uk-UA" dirty="0">
                <a:solidFill>
                  <a:schemeClr val="accent5">
                    <a:lumMod val="50000"/>
                  </a:schemeClr>
                </a:solidFill>
                <a:latin typeface="Times New Roman" pitchFamily="18" charset="0"/>
                <a:cs typeface="Times New Roman" pitchFamily="18" charset="0"/>
              </a:rPr>
              <a:t>закладів освіти </a:t>
            </a:r>
            <a:r>
              <a:rPr lang="uk-UA" dirty="0" smtClean="0">
                <a:solidFill>
                  <a:schemeClr val="accent5">
                    <a:lumMod val="50000"/>
                  </a:schemeClr>
                </a:solidFill>
                <a:latin typeface="Times New Roman" pitchFamily="18" charset="0"/>
                <a:cs typeface="Times New Roman" pitchFamily="18" charset="0"/>
              </a:rPr>
              <a:t>(листопад 2018, І місце, вчитель В. Боровик).</a:t>
            </a:r>
          </a:p>
          <a:p>
            <a:r>
              <a:rPr lang="uk-UA" dirty="0" smtClean="0">
                <a:solidFill>
                  <a:schemeClr val="accent5">
                    <a:lumMod val="50000"/>
                  </a:schemeClr>
                </a:solidFill>
                <a:latin typeface="Times New Roman" pitchFamily="18" charset="0"/>
                <a:cs typeface="Times New Roman" pitchFamily="18" charset="0"/>
              </a:rPr>
              <a:t>- Першість </a:t>
            </a:r>
            <a:r>
              <a:rPr lang="uk-UA" dirty="0">
                <a:solidFill>
                  <a:schemeClr val="accent5">
                    <a:lumMod val="50000"/>
                  </a:schemeClr>
                </a:solidFill>
                <a:latin typeface="Times New Roman" pitchFamily="18" charset="0"/>
                <a:cs typeface="Times New Roman" pitchFamily="18" charset="0"/>
              </a:rPr>
              <a:t>міста по міні-футболу серед збірних команд закладів освіти (грудень 2017, ІІ місце, </a:t>
            </a:r>
            <a:r>
              <a:rPr lang="uk-UA" dirty="0" smtClean="0">
                <a:solidFill>
                  <a:schemeClr val="accent5">
                    <a:lumMod val="50000"/>
                  </a:schemeClr>
                </a:solidFill>
                <a:latin typeface="Times New Roman" pitchFamily="18" charset="0"/>
                <a:cs typeface="Times New Roman" pitchFamily="18" charset="0"/>
              </a:rPr>
              <a:t>В. Боровик</a:t>
            </a:r>
            <a:r>
              <a:rPr lang="uk-UA" dirty="0">
                <a:solidFill>
                  <a:schemeClr val="accent5">
                    <a:lumMod val="50000"/>
                  </a:schemeClr>
                </a:solidFill>
                <a:latin typeface="Times New Roman" pitchFamily="18" charset="0"/>
                <a:cs typeface="Times New Roman" pitchFamily="18" charset="0"/>
              </a:rPr>
              <a:t>).</a:t>
            </a:r>
          </a:p>
        </p:txBody>
      </p:sp>
      <p:pic>
        <p:nvPicPr>
          <p:cNvPr id="1026" name="Picture 2" descr="C:\Users\Вантух\Documents\Котляр Таня\Фото\футбол 201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3568" y="1252293"/>
            <a:ext cx="4746171" cy="26234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Вантух\Documents\Котляр Таня\Фото\2018-2019\20181023_12172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24128" y="1234087"/>
            <a:ext cx="3167743" cy="26416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778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91680" y="260648"/>
            <a:ext cx="7210048" cy="5786478"/>
          </a:xfrm>
        </p:spPr>
        <p:txBody>
          <a:bodyPr>
            <a:noAutofit/>
          </a:bodyPr>
          <a:lstStyle/>
          <a:p>
            <a:pPr marL="19050" indent="-19050" algn="ctr">
              <a:buNone/>
            </a:pPr>
            <a:r>
              <a:rPr lang="uk-UA" sz="2400" b="1" dirty="0" smtClean="0">
                <a:solidFill>
                  <a:schemeClr val="accent5">
                    <a:lumMod val="50000"/>
                  </a:schemeClr>
                </a:solidFill>
                <a:latin typeface="Times New Roman" pitchFamily="18" charset="0"/>
                <a:cs typeface="Times New Roman" pitchFamily="18" charset="0"/>
              </a:rPr>
              <a:t>ГРОМАДЯНСЬКО-ПАТРІОТИЧНЕ ВИХОВАННЯ:</a:t>
            </a:r>
            <a:endParaRPr lang="uk-UA" sz="2400" dirty="0" smtClean="0">
              <a:solidFill>
                <a:schemeClr val="accent5">
                  <a:lumMod val="50000"/>
                </a:schemeClr>
              </a:solidFill>
              <a:latin typeface="Times New Roman" pitchFamily="18" charset="0"/>
              <a:cs typeface="Times New Roman" pitchFamily="18" charset="0"/>
            </a:endParaRPr>
          </a:p>
          <a:p>
            <a:pPr marL="19050" indent="-19050" algn="just">
              <a:buNone/>
            </a:pPr>
            <a:r>
              <a:rPr lang="uk-UA" sz="2200" dirty="0" smtClean="0">
                <a:solidFill>
                  <a:schemeClr val="bg2">
                    <a:lumMod val="25000"/>
                  </a:schemeClr>
                </a:solidFill>
                <a:latin typeface="Times New Roman" pitchFamily="18" charset="0"/>
                <a:cs typeface="Times New Roman" pitchFamily="18" charset="0"/>
              </a:rPr>
              <a:t>  </a:t>
            </a: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58279" y="1484784"/>
            <a:ext cx="6664357" cy="41904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01830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2560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9455" y="260648"/>
            <a:ext cx="9092383" cy="60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291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528" y="4900656"/>
            <a:ext cx="4087012" cy="1272204"/>
          </a:xfrm>
        </p:spPr>
        <p:txBody>
          <a:bodyPr>
            <a:noAutofit/>
          </a:bodyPr>
          <a:lstStyle/>
          <a:p>
            <a:pPr marL="19050" indent="-19050" algn="ctr">
              <a:buNone/>
            </a:pPr>
            <a:r>
              <a:rPr lang="uk-UA" sz="1800" dirty="0" smtClean="0">
                <a:solidFill>
                  <a:schemeClr val="accent5">
                    <a:lumMod val="50000"/>
                  </a:schemeClr>
                </a:solidFill>
                <a:latin typeface="Times New Roman" pitchFamily="18" charset="0"/>
                <a:cs typeface="Times New Roman" pitchFamily="18" charset="0"/>
              </a:rPr>
              <a:t>Обласний етап Всеукраїнського конкурсу </a:t>
            </a:r>
            <a:r>
              <a:rPr lang="uk-UA" sz="1800" dirty="0">
                <a:solidFill>
                  <a:schemeClr val="accent5">
                    <a:lumMod val="50000"/>
                  </a:schemeClr>
                </a:solidFill>
                <a:latin typeface="Times New Roman" pitchFamily="18" charset="0"/>
                <a:cs typeface="Times New Roman" pitchFamily="18" charset="0"/>
              </a:rPr>
              <a:t>творчих робіт </a:t>
            </a:r>
            <a:r>
              <a:rPr lang="uk-UA" sz="1800" dirty="0" smtClean="0">
                <a:solidFill>
                  <a:schemeClr val="accent5">
                    <a:lumMod val="50000"/>
                  </a:schemeClr>
                </a:solidFill>
                <a:latin typeface="Times New Roman" pitchFamily="18" charset="0"/>
                <a:cs typeface="Times New Roman" pitchFamily="18" charset="0"/>
              </a:rPr>
              <a:t>«</a:t>
            </a:r>
            <a:r>
              <a:rPr lang="uk-UA" sz="1800" dirty="0">
                <a:solidFill>
                  <a:schemeClr val="accent5">
                    <a:lumMod val="50000"/>
                  </a:schemeClr>
                </a:solidFill>
                <a:latin typeface="Times New Roman" pitchFamily="18" charset="0"/>
                <a:cs typeface="Times New Roman" pitchFamily="18" charset="0"/>
              </a:rPr>
              <a:t>Портрет виконавця очима </a:t>
            </a:r>
            <a:r>
              <a:rPr lang="uk-UA" sz="1800" dirty="0" smtClean="0">
                <a:solidFill>
                  <a:schemeClr val="accent5">
                    <a:lumMod val="50000"/>
                  </a:schemeClr>
                </a:solidFill>
                <a:latin typeface="Times New Roman" pitchFamily="18" charset="0"/>
                <a:cs typeface="Times New Roman" pitchFamily="18" charset="0"/>
              </a:rPr>
              <a:t>сучасної молоді</a:t>
            </a:r>
            <a:r>
              <a:rPr lang="uk-UA" sz="1800" dirty="0">
                <a:solidFill>
                  <a:schemeClr val="accent5">
                    <a:lumMod val="50000"/>
                  </a:schemeClr>
                </a:solidFill>
                <a:latin typeface="Times New Roman" pitchFamily="18" charset="0"/>
                <a:cs typeface="Times New Roman" pitchFamily="18" charset="0"/>
              </a:rPr>
              <a:t>»</a:t>
            </a:r>
            <a:br>
              <a:rPr lang="uk-UA" sz="1800" dirty="0">
                <a:solidFill>
                  <a:schemeClr val="accent5">
                    <a:lumMod val="50000"/>
                  </a:schemeClr>
                </a:solidFill>
                <a:latin typeface="Times New Roman" pitchFamily="18" charset="0"/>
                <a:cs typeface="Times New Roman" pitchFamily="18" charset="0"/>
              </a:rPr>
            </a:br>
            <a:r>
              <a:rPr lang="uk-UA" sz="1800" b="1" dirty="0" smtClean="0">
                <a:solidFill>
                  <a:schemeClr val="accent5">
                    <a:lumMod val="50000"/>
                  </a:schemeClr>
                </a:solidFill>
                <a:latin typeface="Times New Roman" pitchFamily="18" charset="0"/>
                <a:cs typeface="Times New Roman" pitchFamily="18" charset="0"/>
              </a:rPr>
              <a:t>Ярмак Валерія </a:t>
            </a:r>
            <a:r>
              <a:rPr lang="uk-UA" sz="1800" dirty="0" smtClean="0">
                <a:solidFill>
                  <a:schemeClr val="accent5">
                    <a:lumMod val="50000"/>
                  </a:schemeClr>
                </a:solidFill>
                <a:latin typeface="Times New Roman" pitchFamily="18" charset="0"/>
                <a:cs typeface="Times New Roman" pitchFamily="18" charset="0"/>
              </a:rPr>
              <a:t>- ІІ </a:t>
            </a:r>
            <a:r>
              <a:rPr lang="uk-UA" sz="1800" dirty="0">
                <a:solidFill>
                  <a:schemeClr val="accent5">
                    <a:lumMod val="50000"/>
                  </a:schemeClr>
                </a:solidFill>
                <a:latin typeface="Times New Roman" pitchFamily="18" charset="0"/>
                <a:cs typeface="Times New Roman" pitchFamily="18" charset="0"/>
              </a:rPr>
              <a:t>місце у номінації «Вірш» </a:t>
            </a:r>
            <a:r>
              <a:rPr lang="uk-UA" sz="1800" dirty="0" smtClean="0">
                <a:solidFill>
                  <a:schemeClr val="accent5">
                    <a:lumMod val="50000"/>
                  </a:schemeClr>
                </a:solidFill>
                <a:latin typeface="Times New Roman" pitchFamily="18" charset="0"/>
                <a:cs typeface="Times New Roman" pitchFamily="18" charset="0"/>
              </a:rPr>
              <a:t> </a:t>
            </a:r>
          </a:p>
          <a:p>
            <a:pPr marL="19050" indent="-19050" algn="ctr">
              <a:buNone/>
            </a:pPr>
            <a:r>
              <a:rPr lang="uk-UA" sz="1800" dirty="0" smtClean="0">
                <a:solidFill>
                  <a:schemeClr val="accent5">
                    <a:lumMod val="50000"/>
                  </a:schemeClr>
                </a:solidFill>
                <a:latin typeface="Times New Roman" pitchFamily="18" charset="0"/>
                <a:cs typeface="Times New Roman" pitchFamily="18" charset="0"/>
              </a:rPr>
              <a:t>(</a:t>
            </a:r>
            <a:r>
              <a:rPr lang="uk-UA" sz="1800" b="1" dirty="0" smtClean="0">
                <a:solidFill>
                  <a:schemeClr val="accent5">
                    <a:lumMod val="50000"/>
                  </a:schemeClr>
                </a:solidFill>
                <a:latin typeface="Times New Roman" pitchFamily="18" charset="0"/>
                <a:cs typeface="Times New Roman" pitchFamily="18" charset="0"/>
              </a:rPr>
              <a:t>О. </a:t>
            </a:r>
            <a:r>
              <a:rPr lang="uk-UA" sz="1800" b="1" dirty="0" err="1" smtClean="0">
                <a:solidFill>
                  <a:schemeClr val="accent5">
                    <a:lumMod val="50000"/>
                  </a:schemeClr>
                </a:solidFill>
                <a:latin typeface="Times New Roman" pitchFamily="18" charset="0"/>
                <a:cs typeface="Times New Roman" pitchFamily="18" charset="0"/>
              </a:rPr>
              <a:t>Дудченко</a:t>
            </a:r>
            <a:r>
              <a:rPr lang="uk-UA" sz="1800" dirty="0" smtClean="0">
                <a:solidFill>
                  <a:schemeClr val="accent5">
                    <a:lumMod val="50000"/>
                  </a:schemeClr>
                </a:solidFill>
                <a:latin typeface="Times New Roman" pitchFamily="18" charset="0"/>
                <a:cs typeface="Times New Roman" pitchFamily="18" charset="0"/>
              </a:rPr>
              <a:t>) </a:t>
            </a:r>
          </a:p>
        </p:txBody>
      </p:sp>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33401"/>
            <a:ext cx="2592288" cy="48223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Прямокутник 1"/>
          <p:cNvSpPr/>
          <p:nvPr/>
        </p:nvSpPr>
        <p:spPr>
          <a:xfrm>
            <a:off x="2987824" y="402772"/>
            <a:ext cx="3606223" cy="2323713"/>
          </a:xfrm>
          <a:prstGeom prst="rect">
            <a:avLst/>
          </a:prstGeom>
        </p:spPr>
        <p:txBody>
          <a:bodyPr wrap="square">
            <a:spAutoFit/>
          </a:bodyPr>
          <a:lstStyle/>
          <a:p>
            <a:pPr marL="19050" lvl="0" indent="-19050" algn="ctr">
              <a:spcBef>
                <a:spcPts val="600"/>
              </a:spcBef>
              <a:buClr>
                <a:srgbClr val="3891A7"/>
              </a:buClr>
              <a:buSzPct val="80000"/>
            </a:pPr>
            <a:r>
              <a:rPr lang="uk-UA" sz="2000" dirty="0">
                <a:solidFill>
                  <a:srgbClr val="964305">
                    <a:lumMod val="50000"/>
                  </a:srgbClr>
                </a:solidFill>
                <a:latin typeface="Times New Roman" pitchFamily="18" charset="0"/>
                <a:cs typeface="Times New Roman" pitchFamily="18" charset="0"/>
              </a:rPr>
              <a:t>ІІ </a:t>
            </a:r>
            <a:r>
              <a:rPr lang="uk-UA" sz="2000" dirty="0" smtClean="0">
                <a:solidFill>
                  <a:srgbClr val="964305">
                    <a:lumMod val="50000"/>
                  </a:srgbClr>
                </a:solidFill>
                <a:latin typeface="Times New Roman" pitchFamily="18" charset="0"/>
                <a:cs typeface="Times New Roman" pitchFamily="18" charset="0"/>
              </a:rPr>
              <a:t>етап </a:t>
            </a:r>
            <a:r>
              <a:rPr lang="uk-UA" sz="2000" dirty="0">
                <a:solidFill>
                  <a:srgbClr val="964305">
                    <a:lumMod val="50000"/>
                  </a:srgbClr>
                </a:solidFill>
                <a:latin typeface="Times New Roman" pitchFamily="18" charset="0"/>
                <a:cs typeface="Times New Roman" pitchFamily="18" charset="0"/>
              </a:rPr>
              <a:t>ХІХ Міжнародного конкурсу з української мови імені Петра </a:t>
            </a:r>
            <a:r>
              <a:rPr lang="uk-UA" sz="2000" dirty="0" err="1" smtClean="0">
                <a:solidFill>
                  <a:srgbClr val="964305">
                    <a:lumMod val="50000"/>
                  </a:srgbClr>
                </a:solidFill>
                <a:latin typeface="Times New Roman" pitchFamily="18" charset="0"/>
                <a:cs typeface="Times New Roman" pitchFamily="18" charset="0"/>
              </a:rPr>
              <a:t>Яцика</a:t>
            </a:r>
            <a:r>
              <a:rPr lang="uk-UA" sz="2000" dirty="0" smtClean="0">
                <a:solidFill>
                  <a:srgbClr val="964305">
                    <a:lumMod val="50000"/>
                  </a:srgbClr>
                </a:solidFill>
                <a:latin typeface="Times New Roman" pitchFamily="18" charset="0"/>
                <a:cs typeface="Times New Roman" pitchFamily="18" charset="0"/>
              </a:rPr>
              <a:t>               </a:t>
            </a:r>
            <a:r>
              <a:rPr lang="uk-UA" sz="2000" b="1" dirty="0" err="1" smtClean="0">
                <a:solidFill>
                  <a:srgbClr val="964305">
                    <a:lumMod val="50000"/>
                  </a:srgbClr>
                </a:solidFill>
                <a:latin typeface="Times New Roman" pitchFamily="18" charset="0"/>
                <a:cs typeface="Times New Roman" pitchFamily="18" charset="0"/>
              </a:rPr>
              <a:t>Бурч</a:t>
            </a:r>
            <a:r>
              <a:rPr lang="uk-UA" sz="2000" b="1" dirty="0" smtClean="0">
                <a:solidFill>
                  <a:srgbClr val="964305">
                    <a:lumMod val="50000"/>
                  </a:srgbClr>
                </a:solidFill>
                <a:latin typeface="Times New Roman" pitchFamily="18" charset="0"/>
                <a:cs typeface="Times New Roman" pitchFamily="18" charset="0"/>
              </a:rPr>
              <a:t> Анастасія </a:t>
            </a:r>
            <a:r>
              <a:rPr lang="uk-UA" sz="2000" dirty="0" smtClean="0">
                <a:solidFill>
                  <a:srgbClr val="964305">
                    <a:lumMod val="50000"/>
                  </a:srgbClr>
                </a:solidFill>
                <a:latin typeface="Times New Roman" pitchFamily="18" charset="0"/>
                <a:cs typeface="Times New Roman" pitchFamily="18" charset="0"/>
              </a:rPr>
              <a:t>- І місце      (</a:t>
            </a:r>
            <a:r>
              <a:rPr lang="uk-UA" sz="2000" b="1" dirty="0" smtClean="0">
                <a:solidFill>
                  <a:srgbClr val="964305">
                    <a:lumMod val="50000"/>
                  </a:srgbClr>
                </a:solidFill>
                <a:latin typeface="Times New Roman" pitchFamily="18" charset="0"/>
                <a:cs typeface="Times New Roman" pitchFamily="18" charset="0"/>
              </a:rPr>
              <a:t>А. </a:t>
            </a:r>
            <a:r>
              <a:rPr lang="uk-UA" sz="2000" b="1" dirty="0" err="1" smtClean="0">
                <a:solidFill>
                  <a:srgbClr val="964305">
                    <a:lumMod val="50000"/>
                  </a:srgbClr>
                </a:solidFill>
                <a:latin typeface="Times New Roman" pitchFamily="18" charset="0"/>
                <a:cs typeface="Times New Roman" pitchFamily="18" charset="0"/>
              </a:rPr>
              <a:t>Іващенко</a:t>
            </a:r>
            <a:r>
              <a:rPr lang="uk-UA" sz="2000" dirty="0">
                <a:solidFill>
                  <a:srgbClr val="964305">
                    <a:lumMod val="50000"/>
                  </a:srgbClr>
                </a:solidFill>
                <a:latin typeface="Times New Roman" pitchFamily="18" charset="0"/>
                <a:cs typeface="Times New Roman" pitchFamily="18" charset="0"/>
              </a:rPr>
              <a:t>) </a:t>
            </a:r>
            <a:r>
              <a:rPr lang="uk-UA" sz="2000" dirty="0" smtClean="0">
                <a:solidFill>
                  <a:srgbClr val="964305">
                    <a:lumMod val="50000"/>
                  </a:srgbClr>
                </a:solidFill>
                <a:latin typeface="Times New Roman" pitchFamily="18" charset="0"/>
                <a:cs typeface="Times New Roman" pitchFamily="18" charset="0"/>
              </a:rPr>
              <a:t>                   </a:t>
            </a:r>
            <a:r>
              <a:rPr lang="uk-UA" sz="2000" b="1" dirty="0" err="1" smtClean="0">
                <a:solidFill>
                  <a:srgbClr val="964305">
                    <a:lumMod val="50000"/>
                  </a:srgbClr>
                </a:solidFill>
                <a:latin typeface="Times New Roman" pitchFamily="18" charset="0"/>
                <a:cs typeface="Times New Roman" pitchFamily="18" charset="0"/>
              </a:rPr>
              <a:t>Кичко</a:t>
            </a:r>
            <a:r>
              <a:rPr lang="uk-UA" sz="2000" b="1" dirty="0" smtClean="0">
                <a:solidFill>
                  <a:srgbClr val="964305">
                    <a:lumMod val="50000"/>
                  </a:srgbClr>
                </a:solidFill>
                <a:latin typeface="Times New Roman" pitchFamily="18" charset="0"/>
                <a:cs typeface="Times New Roman" pitchFamily="18" charset="0"/>
              </a:rPr>
              <a:t> </a:t>
            </a:r>
            <a:r>
              <a:rPr lang="uk-UA" sz="2000" b="1" dirty="0">
                <a:solidFill>
                  <a:srgbClr val="964305">
                    <a:lumMod val="50000"/>
                  </a:srgbClr>
                </a:solidFill>
                <a:latin typeface="Times New Roman" pitchFamily="18" charset="0"/>
                <a:cs typeface="Times New Roman" pitchFamily="18" charset="0"/>
              </a:rPr>
              <a:t>Анжеліку </a:t>
            </a:r>
            <a:r>
              <a:rPr lang="uk-UA" sz="2000" dirty="0">
                <a:solidFill>
                  <a:srgbClr val="964305">
                    <a:lumMod val="50000"/>
                  </a:srgbClr>
                </a:solidFill>
                <a:latin typeface="Times New Roman" pitchFamily="18" charset="0"/>
                <a:cs typeface="Times New Roman" pitchFamily="18" charset="0"/>
              </a:rPr>
              <a:t>- ІІ </a:t>
            </a:r>
            <a:r>
              <a:rPr lang="uk-UA" sz="2000" dirty="0" smtClean="0">
                <a:solidFill>
                  <a:srgbClr val="964305">
                    <a:lumMod val="50000"/>
                  </a:srgbClr>
                </a:solidFill>
                <a:latin typeface="Times New Roman" pitchFamily="18" charset="0"/>
                <a:cs typeface="Times New Roman" pitchFamily="18" charset="0"/>
              </a:rPr>
              <a:t>місце</a:t>
            </a:r>
          </a:p>
          <a:p>
            <a:pPr marL="19050" lvl="0" indent="-19050" algn="ctr">
              <a:spcBef>
                <a:spcPts val="600"/>
              </a:spcBef>
              <a:buClr>
                <a:srgbClr val="3891A7"/>
              </a:buClr>
              <a:buSzPct val="80000"/>
            </a:pPr>
            <a:r>
              <a:rPr lang="uk-UA" sz="2000" dirty="0" smtClean="0">
                <a:solidFill>
                  <a:srgbClr val="964305">
                    <a:lumMod val="50000"/>
                  </a:srgbClr>
                </a:solidFill>
                <a:latin typeface="Times New Roman" pitchFamily="18" charset="0"/>
                <a:cs typeface="Times New Roman" pitchFamily="18" charset="0"/>
              </a:rPr>
              <a:t> (</a:t>
            </a:r>
            <a:r>
              <a:rPr lang="uk-UA" sz="2000" b="1" dirty="0" smtClean="0">
                <a:solidFill>
                  <a:srgbClr val="964305">
                    <a:lumMod val="50000"/>
                  </a:srgbClr>
                </a:solidFill>
                <a:latin typeface="Times New Roman" pitchFamily="18" charset="0"/>
                <a:cs typeface="Times New Roman" pitchFamily="18" charset="0"/>
              </a:rPr>
              <a:t>А. </a:t>
            </a:r>
            <a:r>
              <a:rPr lang="uk-UA" sz="2000" b="1" dirty="0" err="1" smtClean="0">
                <a:solidFill>
                  <a:srgbClr val="964305">
                    <a:lumMod val="50000"/>
                  </a:srgbClr>
                </a:solidFill>
                <a:latin typeface="Times New Roman" pitchFamily="18" charset="0"/>
                <a:cs typeface="Times New Roman" pitchFamily="18" charset="0"/>
              </a:rPr>
              <a:t>Кайдаш</a:t>
            </a:r>
            <a:r>
              <a:rPr lang="uk-UA" sz="2000" dirty="0" smtClean="0">
                <a:solidFill>
                  <a:srgbClr val="964305">
                    <a:lumMod val="50000"/>
                  </a:srgbClr>
                </a:solidFill>
                <a:latin typeface="Times New Roman" pitchFamily="18" charset="0"/>
                <a:cs typeface="Times New Roman" pitchFamily="18" charset="0"/>
              </a:rPr>
              <a:t>)</a:t>
            </a:r>
            <a:endParaRPr lang="uk-UA" sz="2200" dirty="0">
              <a:solidFill>
                <a:srgbClr val="964305">
                  <a:lumMod val="50000"/>
                </a:srgbClr>
              </a:solidFill>
              <a:latin typeface="Times New Roman" pitchFamily="18" charset="0"/>
              <a:cs typeface="Times New Roman" pitchFamily="18" charset="0"/>
            </a:endParaRPr>
          </a:p>
        </p:txBody>
      </p:sp>
      <p:sp>
        <p:nvSpPr>
          <p:cNvPr id="4" name="Прямокутник 3"/>
          <p:cNvSpPr/>
          <p:nvPr/>
        </p:nvSpPr>
        <p:spPr>
          <a:xfrm>
            <a:off x="6098569" y="3573016"/>
            <a:ext cx="3024336" cy="2323713"/>
          </a:xfrm>
          <a:prstGeom prst="rect">
            <a:avLst/>
          </a:prstGeom>
        </p:spPr>
        <p:txBody>
          <a:bodyPr wrap="square">
            <a:spAutoFit/>
          </a:bodyPr>
          <a:lstStyle/>
          <a:p>
            <a:pPr marL="19050" indent="-19050" algn="ctr">
              <a:spcBef>
                <a:spcPts val="600"/>
              </a:spcBef>
              <a:buClr>
                <a:srgbClr val="3891A7"/>
              </a:buClr>
              <a:buSzPct val="80000"/>
            </a:pPr>
            <a:r>
              <a:rPr lang="ru-RU" sz="2000" dirty="0">
                <a:solidFill>
                  <a:srgbClr val="964305">
                    <a:lumMod val="50000"/>
                  </a:srgbClr>
                </a:solidFill>
                <a:latin typeface="Times New Roman" pitchFamily="18" charset="0"/>
                <a:cs typeface="Times New Roman" pitchFamily="18" charset="0"/>
              </a:rPr>
              <a:t>ІІ </a:t>
            </a:r>
            <a:r>
              <a:rPr lang="ru-RU" sz="2000" dirty="0" err="1">
                <a:solidFill>
                  <a:srgbClr val="964305">
                    <a:lumMod val="50000"/>
                  </a:srgbClr>
                </a:solidFill>
                <a:latin typeface="Times New Roman" pitchFamily="18" charset="0"/>
                <a:cs typeface="Times New Roman" pitchFamily="18" charset="0"/>
              </a:rPr>
              <a:t>етапі</a:t>
            </a:r>
            <a:r>
              <a:rPr lang="ru-RU" sz="2000" dirty="0">
                <a:solidFill>
                  <a:srgbClr val="964305">
                    <a:lumMod val="50000"/>
                  </a:srgbClr>
                </a:solidFill>
                <a:latin typeface="Times New Roman" pitchFamily="18" charset="0"/>
                <a:cs typeface="Times New Roman" pitchFamily="18" charset="0"/>
              </a:rPr>
              <a:t> </a:t>
            </a:r>
            <a:r>
              <a:rPr lang="ru-RU" sz="2000" dirty="0" err="1">
                <a:solidFill>
                  <a:srgbClr val="964305">
                    <a:lumMod val="50000"/>
                  </a:srgbClr>
                </a:solidFill>
                <a:latin typeface="Times New Roman" pitchFamily="18" charset="0"/>
                <a:cs typeface="Times New Roman" pitchFamily="18" charset="0"/>
              </a:rPr>
              <a:t>мовно-літературного</a:t>
            </a:r>
            <a:r>
              <a:rPr lang="ru-RU" sz="2000" dirty="0">
                <a:solidFill>
                  <a:srgbClr val="964305">
                    <a:lumMod val="50000"/>
                  </a:srgbClr>
                </a:solidFill>
                <a:latin typeface="Times New Roman" pitchFamily="18" charset="0"/>
                <a:cs typeface="Times New Roman" pitchFamily="18" charset="0"/>
              </a:rPr>
              <a:t> конкурсу  </a:t>
            </a:r>
            <a:r>
              <a:rPr lang="ru-RU" sz="2000" dirty="0" err="1">
                <a:solidFill>
                  <a:srgbClr val="964305">
                    <a:lumMod val="50000"/>
                  </a:srgbClr>
                </a:solidFill>
                <a:latin typeface="Times New Roman" pitchFamily="18" charset="0"/>
                <a:cs typeface="Times New Roman" pitchFamily="18" charset="0"/>
              </a:rPr>
              <a:t>учнівської</a:t>
            </a:r>
            <a:r>
              <a:rPr lang="ru-RU" sz="2000" dirty="0">
                <a:solidFill>
                  <a:srgbClr val="964305">
                    <a:lumMod val="50000"/>
                  </a:srgbClr>
                </a:solidFill>
                <a:latin typeface="Times New Roman" pitchFamily="18" charset="0"/>
                <a:cs typeface="Times New Roman" pitchFamily="18" charset="0"/>
              </a:rPr>
              <a:t> та </a:t>
            </a:r>
            <a:r>
              <a:rPr lang="ru-RU" sz="2000" dirty="0" err="1">
                <a:solidFill>
                  <a:srgbClr val="964305">
                    <a:lumMod val="50000"/>
                  </a:srgbClr>
                </a:solidFill>
                <a:latin typeface="Times New Roman" pitchFamily="18" charset="0"/>
                <a:cs typeface="Times New Roman" pitchFamily="18" charset="0"/>
              </a:rPr>
              <a:t>студентської</a:t>
            </a:r>
            <a:r>
              <a:rPr lang="ru-RU" sz="2000" dirty="0">
                <a:solidFill>
                  <a:srgbClr val="964305">
                    <a:lumMod val="50000"/>
                  </a:srgbClr>
                </a:solidFill>
                <a:latin typeface="Times New Roman" pitchFamily="18" charset="0"/>
                <a:cs typeface="Times New Roman" pitchFamily="18" charset="0"/>
              </a:rPr>
              <a:t> </a:t>
            </a:r>
            <a:r>
              <a:rPr lang="ru-RU" sz="2000" dirty="0" err="1">
                <a:solidFill>
                  <a:srgbClr val="964305">
                    <a:lumMod val="50000"/>
                  </a:srgbClr>
                </a:solidFill>
                <a:latin typeface="Times New Roman" pitchFamily="18" charset="0"/>
                <a:cs typeface="Times New Roman" pitchFamily="18" charset="0"/>
              </a:rPr>
              <a:t>молоді</a:t>
            </a:r>
            <a:r>
              <a:rPr lang="ru-RU" sz="2000" dirty="0">
                <a:solidFill>
                  <a:srgbClr val="964305">
                    <a:lumMod val="50000"/>
                  </a:srgbClr>
                </a:solidFill>
                <a:latin typeface="Times New Roman" pitchFamily="18" charset="0"/>
                <a:cs typeface="Times New Roman" pitchFamily="18" charset="0"/>
              </a:rPr>
              <a:t> </a:t>
            </a:r>
            <a:r>
              <a:rPr lang="ru-RU" sz="2000" dirty="0" err="1">
                <a:solidFill>
                  <a:srgbClr val="964305">
                    <a:lumMod val="50000"/>
                  </a:srgbClr>
                </a:solidFill>
                <a:latin typeface="Times New Roman" pitchFamily="18" charset="0"/>
                <a:cs typeface="Times New Roman" pitchFamily="18" charset="0"/>
              </a:rPr>
              <a:t>імені</a:t>
            </a:r>
            <a:r>
              <a:rPr lang="ru-RU" sz="2000" dirty="0">
                <a:solidFill>
                  <a:srgbClr val="964305">
                    <a:lumMod val="50000"/>
                  </a:srgbClr>
                </a:solidFill>
                <a:latin typeface="Times New Roman" pitchFamily="18" charset="0"/>
                <a:cs typeface="Times New Roman" pitchFamily="18" charset="0"/>
              </a:rPr>
              <a:t> Тараса </a:t>
            </a:r>
            <a:r>
              <a:rPr lang="ru-RU" sz="2000" dirty="0" err="1">
                <a:solidFill>
                  <a:srgbClr val="964305">
                    <a:lumMod val="50000"/>
                  </a:srgbClr>
                </a:solidFill>
                <a:latin typeface="Times New Roman" pitchFamily="18" charset="0"/>
                <a:cs typeface="Times New Roman" pitchFamily="18" charset="0"/>
              </a:rPr>
              <a:t>Шевченка</a:t>
            </a:r>
            <a:endParaRPr lang="uk-UA" sz="2200" dirty="0">
              <a:solidFill>
                <a:srgbClr val="964305">
                  <a:lumMod val="50000"/>
                </a:srgbClr>
              </a:solidFill>
              <a:latin typeface="Times New Roman" pitchFamily="18" charset="0"/>
              <a:cs typeface="Times New Roman" pitchFamily="18" charset="0"/>
            </a:endParaRPr>
          </a:p>
          <a:p>
            <a:pPr marL="19050" lvl="0" indent="-19050" algn="ctr">
              <a:spcBef>
                <a:spcPts val="600"/>
              </a:spcBef>
              <a:buClr>
                <a:srgbClr val="3891A7"/>
              </a:buClr>
              <a:buSzPct val="80000"/>
            </a:pPr>
            <a:r>
              <a:rPr lang="ru-RU" sz="2000" b="1" dirty="0" smtClean="0">
                <a:solidFill>
                  <a:srgbClr val="964305">
                    <a:lumMod val="50000"/>
                  </a:srgbClr>
                </a:solidFill>
                <a:latin typeface="Times New Roman" pitchFamily="18" charset="0"/>
                <a:cs typeface="Times New Roman" pitchFamily="18" charset="0"/>
              </a:rPr>
              <a:t>Яна </a:t>
            </a:r>
            <a:r>
              <a:rPr lang="ru-RU" sz="2000" b="1" dirty="0">
                <a:solidFill>
                  <a:srgbClr val="964305">
                    <a:lumMod val="50000"/>
                  </a:srgbClr>
                </a:solidFill>
                <a:latin typeface="Times New Roman" pitchFamily="18" charset="0"/>
                <a:cs typeface="Times New Roman" pitchFamily="18" charset="0"/>
              </a:rPr>
              <a:t>Авраменко </a:t>
            </a:r>
            <a:r>
              <a:rPr lang="ru-RU" sz="2000" dirty="0" smtClean="0">
                <a:solidFill>
                  <a:srgbClr val="964305">
                    <a:lumMod val="50000"/>
                  </a:srgbClr>
                </a:solidFill>
                <a:latin typeface="Times New Roman" pitchFamily="18" charset="0"/>
                <a:cs typeface="Times New Roman" pitchFamily="18" charset="0"/>
              </a:rPr>
              <a:t>- І </a:t>
            </a:r>
            <a:r>
              <a:rPr lang="ru-RU" sz="2000" dirty="0" err="1" smtClean="0">
                <a:solidFill>
                  <a:srgbClr val="964305">
                    <a:lumMod val="50000"/>
                  </a:srgbClr>
                </a:solidFill>
                <a:latin typeface="Times New Roman" pitchFamily="18" charset="0"/>
                <a:cs typeface="Times New Roman" pitchFamily="18" charset="0"/>
              </a:rPr>
              <a:t>місце</a:t>
            </a:r>
            <a:r>
              <a:rPr lang="ru-RU" sz="2000" dirty="0" smtClean="0">
                <a:solidFill>
                  <a:srgbClr val="964305">
                    <a:lumMod val="50000"/>
                  </a:srgbClr>
                </a:solidFill>
                <a:latin typeface="Times New Roman" pitchFamily="18" charset="0"/>
                <a:cs typeface="Times New Roman" pitchFamily="18" charset="0"/>
              </a:rPr>
              <a:t> (</a:t>
            </a:r>
            <a:r>
              <a:rPr lang="ru-RU" sz="2000" b="1" dirty="0" smtClean="0">
                <a:solidFill>
                  <a:srgbClr val="964305">
                    <a:lumMod val="50000"/>
                  </a:srgbClr>
                </a:solidFill>
                <a:latin typeface="Times New Roman" pitchFamily="18" charset="0"/>
                <a:cs typeface="Times New Roman" pitchFamily="18" charset="0"/>
              </a:rPr>
              <a:t>О. </a:t>
            </a:r>
            <a:r>
              <a:rPr lang="ru-RU" sz="2000" b="1" dirty="0" err="1" smtClean="0">
                <a:solidFill>
                  <a:srgbClr val="964305">
                    <a:lumMod val="50000"/>
                  </a:srgbClr>
                </a:solidFill>
                <a:latin typeface="Times New Roman" pitchFamily="18" charset="0"/>
                <a:cs typeface="Times New Roman" pitchFamily="18" charset="0"/>
              </a:rPr>
              <a:t>Міщенко</a:t>
            </a:r>
            <a:r>
              <a:rPr lang="ru-RU" sz="2000" dirty="0" smtClean="0">
                <a:solidFill>
                  <a:srgbClr val="964305">
                    <a:lumMod val="50000"/>
                  </a:srgbClr>
                </a:solidFill>
                <a:latin typeface="Times New Roman" pitchFamily="18" charset="0"/>
                <a:cs typeface="Times New Roman" pitchFamily="18" charset="0"/>
              </a:rPr>
              <a:t>)</a:t>
            </a:r>
            <a:endParaRPr lang="uk-UA" sz="2200" dirty="0">
              <a:solidFill>
                <a:srgbClr val="964305">
                  <a:lumMod val="50000"/>
                </a:srgb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33810" y="2996952"/>
            <a:ext cx="2264759" cy="32799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248377"/>
            <a:ext cx="2544040" cy="29645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3968" y="332656"/>
            <a:ext cx="4401736" cy="1272204"/>
          </a:xfrm>
        </p:spPr>
        <p:txBody>
          <a:bodyPr>
            <a:noAutofit/>
          </a:bodyPr>
          <a:lstStyle/>
          <a:p>
            <a:pPr marL="19050" indent="-19050" algn="ctr">
              <a:buNone/>
            </a:pPr>
            <a:r>
              <a:rPr lang="uk-UA" sz="2200" b="1" dirty="0" smtClean="0">
                <a:solidFill>
                  <a:schemeClr val="bg2">
                    <a:lumMod val="25000"/>
                  </a:schemeClr>
                </a:solidFill>
                <a:latin typeface="Times New Roman" pitchFamily="18" charset="0"/>
                <a:cs typeface="Times New Roman" pitchFamily="18" charset="0"/>
              </a:rPr>
              <a:t>ПРОВЕДЕННЯ ГУРТКІВ </a:t>
            </a:r>
          </a:p>
          <a:p>
            <a:pPr marL="19050" indent="-19050" algn="ctr">
              <a:buNone/>
            </a:pPr>
            <a:r>
              <a:rPr lang="uk-UA" sz="2200" dirty="0" smtClean="0">
                <a:solidFill>
                  <a:schemeClr val="bg2">
                    <a:lumMod val="25000"/>
                  </a:schemeClr>
                </a:solidFill>
                <a:latin typeface="Times New Roman" pitchFamily="18" charset="0"/>
                <a:cs typeface="Times New Roman" pitchFamily="18" charset="0"/>
              </a:rPr>
              <a:t>«Безпека життя» (</a:t>
            </a:r>
            <a:r>
              <a:rPr lang="uk-UA" sz="2200" b="1" dirty="0" smtClean="0">
                <a:solidFill>
                  <a:schemeClr val="bg2">
                    <a:lumMod val="25000"/>
                  </a:schemeClr>
                </a:solidFill>
                <a:latin typeface="Times New Roman" pitchFamily="18" charset="0"/>
                <a:cs typeface="Times New Roman" pitchFamily="18" charset="0"/>
              </a:rPr>
              <a:t>М. Білан</a:t>
            </a:r>
            <a:r>
              <a:rPr lang="uk-UA" sz="2200" dirty="0" smtClean="0">
                <a:solidFill>
                  <a:schemeClr val="bg2">
                    <a:lumMod val="25000"/>
                  </a:schemeClr>
                </a:solidFill>
                <a:latin typeface="Times New Roman" pitchFamily="18" charset="0"/>
                <a:cs typeface="Times New Roman" pitchFamily="18" charset="0"/>
              </a:rPr>
              <a:t>) та «Джура» (</a:t>
            </a:r>
            <a:r>
              <a:rPr lang="uk-UA" sz="2200" b="1" dirty="0" smtClean="0">
                <a:solidFill>
                  <a:schemeClr val="bg2">
                    <a:lumMod val="25000"/>
                  </a:schemeClr>
                </a:solidFill>
                <a:latin typeface="Times New Roman" pitchFamily="18" charset="0"/>
                <a:cs typeface="Times New Roman" pitchFamily="18" charset="0"/>
              </a:rPr>
              <a:t>Л. Кошова</a:t>
            </a:r>
            <a:r>
              <a:rPr lang="uk-UA" sz="2200" dirty="0" smtClean="0">
                <a:solidFill>
                  <a:schemeClr val="bg2">
                    <a:lumMod val="25000"/>
                  </a:schemeClr>
                </a:solidFill>
                <a:latin typeface="Times New Roman" pitchFamily="18" charset="0"/>
                <a:cs typeface="Times New Roman" pitchFamily="18" charset="0"/>
              </a:rPr>
              <a:t>)</a:t>
            </a:r>
          </a:p>
          <a:p>
            <a:pPr marL="19050" indent="-19050" algn="ctr">
              <a:buNone/>
            </a:pPr>
            <a:endParaRPr lang="uk-UA" sz="2200" dirty="0" smtClean="0">
              <a:solidFill>
                <a:schemeClr val="bg2">
                  <a:lumMod val="25000"/>
                </a:schemeClr>
              </a:solidFill>
              <a:latin typeface="Times New Roman" pitchFamily="18" charset="0"/>
              <a:cs typeface="Times New Roman" pitchFamily="18" charset="0"/>
            </a:endParaRPr>
          </a:p>
        </p:txBody>
      </p:sp>
      <p:pic>
        <p:nvPicPr>
          <p:cNvPr id="2253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67126" y="188640"/>
            <a:ext cx="3024336" cy="32016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253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99992" y="2132856"/>
            <a:ext cx="3600400" cy="44461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2532"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7187" y="3501008"/>
            <a:ext cx="2780738" cy="32090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41083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60032" y="175447"/>
            <a:ext cx="4176464" cy="1272204"/>
          </a:xfrm>
        </p:spPr>
        <p:txBody>
          <a:bodyPr>
            <a:noAutofit/>
          </a:bodyPr>
          <a:lstStyle/>
          <a:p>
            <a:pPr marL="19050" indent="-19050" algn="ctr">
              <a:buNone/>
            </a:pPr>
            <a:r>
              <a:rPr lang="uk-UA" sz="2200" b="1" dirty="0" smtClean="0">
                <a:solidFill>
                  <a:schemeClr val="accent5">
                    <a:lumMod val="50000"/>
                  </a:schemeClr>
                </a:solidFill>
                <a:latin typeface="Times New Roman" pitchFamily="18" charset="0"/>
                <a:cs typeface="Times New Roman" pitchFamily="18" charset="0"/>
              </a:rPr>
              <a:t>ЗАСІДАННЯ </a:t>
            </a:r>
          </a:p>
          <a:p>
            <a:pPr marL="19050" indent="-19050" algn="ctr">
              <a:buNone/>
            </a:pPr>
            <a:r>
              <a:rPr lang="uk-UA" sz="2200" b="1" dirty="0" smtClean="0">
                <a:solidFill>
                  <a:schemeClr val="accent5">
                    <a:lumMod val="50000"/>
                  </a:schemeClr>
                </a:solidFill>
                <a:latin typeface="Times New Roman" pitchFamily="18" charset="0"/>
                <a:cs typeface="Times New Roman" pitchFamily="18" charset="0"/>
              </a:rPr>
              <a:t>ЛІТЕРАТУРНОЇ СТУДІЇ</a:t>
            </a:r>
          </a:p>
          <a:p>
            <a:pPr marL="19050" indent="-19050" algn="ctr">
              <a:buNone/>
            </a:pPr>
            <a:r>
              <a:rPr lang="ru-RU" sz="2200" dirty="0" err="1" smtClean="0">
                <a:solidFill>
                  <a:schemeClr val="bg2">
                    <a:lumMod val="25000"/>
                  </a:schemeClr>
                </a:solidFill>
                <a:latin typeface="Times New Roman" pitchFamily="18" charset="0"/>
                <a:cs typeface="Times New Roman" pitchFamily="18" charset="0"/>
              </a:rPr>
              <a:t>презентація</a:t>
            </a:r>
            <a:r>
              <a:rPr lang="ru-RU" sz="2200" dirty="0" smtClean="0">
                <a:solidFill>
                  <a:schemeClr val="bg2">
                    <a:lumMod val="25000"/>
                  </a:schemeClr>
                </a:solidFill>
                <a:latin typeface="Times New Roman" pitchFamily="18" charset="0"/>
                <a:cs typeface="Times New Roman" pitchFamily="18" charset="0"/>
              </a:rPr>
              <a:t> книги </a:t>
            </a:r>
            <a:r>
              <a:rPr lang="ru-RU" sz="2200" dirty="0" err="1">
                <a:solidFill>
                  <a:schemeClr val="bg2">
                    <a:lumMod val="25000"/>
                  </a:schemeClr>
                </a:solidFill>
                <a:latin typeface="Times New Roman" pitchFamily="18" charset="0"/>
                <a:cs typeface="Times New Roman" pitchFamily="18" charset="0"/>
              </a:rPr>
              <a:t>Олександра</a:t>
            </a:r>
            <a:r>
              <a:rPr lang="ru-RU" sz="2200" dirty="0">
                <a:solidFill>
                  <a:schemeClr val="bg2">
                    <a:lumMod val="25000"/>
                  </a:schemeClr>
                </a:solidFill>
                <a:latin typeface="Times New Roman" pitchFamily="18" charset="0"/>
                <a:cs typeface="Times New Roman" pitchFamily="18" charset="0"/>
              </a:rPr>
              <a:t> </a:t>
            </a:r>
            <a:r>
              <a:rPr lang="ru-RU" sz="2200" dirty="0" err="1">
                <a:solidFill>
                  <a:schemeClr val="bg2">
                    <a:lumMod val="25000"/>
                  </a:schemeClr>
                </a:solidFill>
                <a:latin typeface="Times New Roman" pitchFamily="18" charset="0"/>
                <a:cs typeface="Times New Roman" pitchFamily="18" charset="0"/>
              </a:rPr>
              <a:t>Забарного</a:t>
            </a:r>
            <a:r>
              <a:rPr lang="ru-RU" sz="2200" dirty="0">
                <a:solidFill>
                  <a:schemeClr val="bg2">
                    <a:lumMod val="25000"/>
                  </a:schemeClr>
                </a:solidFill>
                <a:latin typeface="Times New Roman" pitchFamily="18" charset="0"/>
                <a:cs typeface="Times New Roman" pitchFamily="18" charset="0"/>
              </a:rPr>
              <a:t> «ЗОРЕПАД НАД КАЛЮЖИНЦЯМИ»</a:t>
            </a:r>
            <a:endParaRPr lang="uk-UA" sz="2200" dirty="0">
              <a:solidFill>
                <a:schemeClr val="bg2">
                  <a:lumMod val="25000"/>
                </a:schemeClr>
              </a:solidFill>
              <a:latin typeface="Times New Roman" pitchFamily="18" charset="0"/>
              <a:cs typeface="Times New Roman" pitchFamily="18" charset="0"/>
            </a:endParaRPr>
          </a:p>
          <a:p>
            <a:pPr marL="19050" indent="-19050" algn="ctr">
              <a:buNone/>
            </a:pPr>
            <a:r>
              <a:rPr lang="ru-RU" sz="2200" dirty="0" smtClean="0">
                <a:solidFill>
                  <a:schemeClr val="bg2">
                    <a:lumMod val="25000"/>
                  </a:schemeClr>
                </a:solidFill>
                <a:latin typeface="Times New Roman" pitchFamily="18" charset="0"/>
                <a:cs typeface="Times New Roman" pitchFamily="18" charset="0"/>
              </a:rPr>
              <a:t>(</a:t>
            </a:r>
            <a:r>
              <a:rPr lang="ru-RU" sz="2200" dirty="0" err="1" smtClean="0">
                <a:solidFill>
                  <a:schemeClr val="bg2">
                    <a:lumMod val="25000"/>
                  </a:schemeClr>
                </a:solidFill>
                <a:latin typeface="Times New Roman" pitchFamily="18" charset="0"/>
                <a:cs typeface="Times New Roman" pitchFamily="18" charset="0"/>
              </a:rPr>
              <a:t>керівник</a:t>
            </a:r>
            <a:r>
              <a:rPr lang="ru-RU" sz="2200" dirty="0" smtClean="0">
                <a:solidFill>
                  <a:schemeClr val="bg2">
                    <a:lumMod val="25000"/>
                  </a:schemeClr>
                </a:solidFill>
                <a:latin typeface="Times New Roman" pitchFamily="18" charset="0"/>
                <a:cs typeface="Times New Roman" pitchFamily="18" charset="0"/>
              </a:rPr>
              <a:t> </a:t>
            </a:r>
            <a:r>
              <a:rPr lang="ru-RU" sz="2200" b="1" dirty="0" smtClean="0">
                <a:solidFill>
                  <a:schemeClr val="bg2">
                    <a:lumMod val="25000"/>
                  </a:schemeClr>
                </a:solidFill>
                <a:latin typeface="Times New Roman" pitchFamily="18" charset="0"/>
                <a:cs typeface="Times New Roman" pitchFamily="18" charset="0"/>
              </a:rPr>
              <a:t>А. </a:t>
            </a:r>
            <a:r>
              <a:rPr lang="ru-RU" sz="2200" b="1" dirty="0" err="1" smtClean="0">
                <a:solidFill>
                  <a:schemeClr val="bg2">
                    <a:lumMod val="25000"/>
                  </a:schemeClr>
                </a:solidFill>
                <a:latin typeface="Times New Roman" pitchFamily="18" charset="0"/>
                <a:cs typeface="Times New Roman" pitchFamily="18" charset="0"/>
              </a:rPr>
              <a:t>Кайдаш</a:t>
            </a:r>
            <a:r>
              <a:rPr lang="ru-RU" sz="2200" dirty="0" smtClean="0">
                <a:solidFill>
                  <a:schemeClr val="bg2">
                    <a:lumMod val="25000"/>
                  </a:schemeClr>
                </a:solidFill>
                <a:latin typeface="Times New Roman" pitchFamily="18" charset="0"/>
                <a:cs typeface="Times New Roman" pitchFamily="18" charset="0"/>
              </a:rPr>
              <a:t>)</a:t>
            </a:r>
          </a:p>
          <a:p>
            <a:pPr marL="19050" indent="-19050" algn="ctr">
              <a:buNone/>
            </a:pPr>
            <a:endParaRPr lang="ru-RU" sz="2200" dirty="0">
              <a:solidFill>
                <a:schemeClr val="bg2">
                  <a:lumMod val="25000"/>
                </a:schemeClr>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672" y="3003578"/>
            <a:ext cx="6788688" cy="32996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6987" y="194589"/>
            <a:ext cx="4730135" cy="23019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75485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445" y="188640"/>
            <a:ext cx="9044149"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43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12"/>
          <p:cNvSpPr txBox="1">
            <a:spLocks noGrp="1"/>
          </p:cNvSpPr>
          <p:nvPr>
            <p:ph idx="1"/>
          </p:nvPr>
        </p:nvSpPr>
        <p:spPr>
          <a:xfrm>
            <a:off x="899592" y="548680"/>
            <a:ext cx="2786082" cy="584775"/>
          </a:xfrm>
          <a:prstGeom prst="rect">
            <a:avLst/>
          </a:prstGeom>
          <a:noFill/>
        </p:spPr>
        <p:txBody>
          <a:bodyPr wrap="square" rtlCol="0">
            <a:spAutoFit/>
          </a:bodyPr>
          <a:lstStyle/>
          <a:p>
            <a:pPr>
              <a:buNone/>
            </a:pPr>
            <a:r>
              <a:rPr lang="uk-UA" dirty="0" smtClean="0">
                <a:solidFill>
                  <a:schemeClr val="accent5">
                    <a:lumMod val="50000"/>
                  </a:schemeClr>
                </a:solidFill>
                <a:latin typeface="Times New Roman" pitchFamily="18" charset="0"/>
                <a:cs typeface="Times New Roman" pitchFamily="18" charset="0"/>
              </a:rPr>
              <a:t> </a:t>
            </a:r>
            <a:r>
              <a:rPr lang="uk-UA" sz="2800" b="1" dirty="0" smtClean="0">
                <a:solidFill>
                  <a:schemeClr val="accent5">
                    <a:lumMod val="50000"/>
                  </a:schemeClr>
                </a:solidFill>
                <a:latin typeface="Times New Roman" pitchFamily="18" charset="0"/>
                <a:cs typeface="Times New Roman" pitchFamily="18" charset="0"/>
              </a:rPr>
              <a:t>ЕКСКУРСІЇ</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56667" y="116632"/>
            <a:ext cx="4831508" cy="34257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504" y="1867901"/>
            <a:ext cx="4077606" cy="45626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20072" y="2797438"/>
            <a:ext cx="3049506" cy="38636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Місце для вмісту 12"/>
          <p:cNvSpPr txBox="1">
            <a:spLocks/>
          </p:cNvSpPr>
          <p:nvPr/>
        </p:nvSpPr>
        <p:spPr>
          <a:xfrm>
            <a:off x="3707904" y="6237311"/>
            <a:ext cx="1728192" cy="584775"/>
          </a:xfrm>
          <a:prstGeom prst="rect">
            <a:avLst/>
          </a:prstGeom>
          <a:noFill/>
        </p:spPr>
        <p:txBody>
          <a:bodyPr wrap="square" rtlCol="0">
            <a:sp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2"/>
              <a:buNone/>
            </a:pPr>
            <a:r>
              <a:rPr lang="uk-UA" dirty="0" smtClean="0">
                <a:solidFill>
                  <a:schemeClr val="accent5">
                    <a:lumMod val="50000"/>
                  </a:schemeClr>
                </a:solidFill>
                <a:latin typeface="Times New Roman" pitchFamily="18" charset="0"/>
                <a:cs typeface="Times New Roman" pitchFamily="18" charset="0"/>
              </a:rPr>
              <a:t> </a:t>
            </a:r>
            <a:r>
              <a:rPr lang="uk-UA" sz="2800" b="1" dirty="0" smtClean="0">
                <a:solidFill>
                  <a:schemeClr val="accent5">
                    <a:lumMod val="50000"/>
                  </a:schemeClr>
                </a:solidFill>
                <a:latin typeface="Times New Roman" pitchFamily="18" charset="0"/>
                <a:cs typeface="Times New Roman" pitchFamily="18" charset="0"/>
              </a:rPr>
              <a:t>ЛЬВІВ</a:t>
            </a:r>
          </a:p>
        </p:txBody>
      </p:sp>
    </p:spTree>
    <p:extLst>
      <p:ext uri="{BB962C8B-B14F-4D97-AF65-F5344CB8AC3E}">
        <p14:creationId xmlns:p14="http://schemas.microsoft.com/office/powerpoint/2010/main" val="3466631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Місце для вмісту 12"/>
          <p:cNvSpPr txBox="1">
            <a:spLocks noGrp="1"/>
          </p:cNvSpPr>
          <p:nvPr>
            <p:ph idx="1"/>
          </p:nvPr>
        </p:nvSpPr>
        <p:spPr>
          <a:xfrm>
            <a:off x="899592" y="548680"/>
            <a:ext cx="2786082" cy="584775"/>
          </a:xfrm>
          <a:prstGeom prst="rect">
            <a:avLst/>
          </a:prstGeom>
          <a:noFill/>
        </p:spPr>
        <p:txBody>
          <a:bodyPr wrap="square" rtlCol="0">
            <a:spAutoFit/>
          </a:bodyPr>
          <a:lstStyle/>
          <a:p>
            <a:pPr>
              <a:buNone/>
            </a:pPr>
            <a:r>
              <a:rPr lang="uk-UA" dirty="0" smtClean="0">
                <a:solidFill>
                  <a:schemeClr val="accent5">
                    <a:lumMod val="50000"/>
                  </a:schemeClr>
                </a:solidFill>
                <a:latin typeface="Times New Roman" pitchFamily="18" charset="0"/>
                <a:cs typeface="Times New Roman" pitchFamily="18" charset="0"/>
              </a:rPr>
              <a:t> </a:t>
            </a:r>
            <a:r>
              <a:rPr lang="uk-UA" sz="2800" b="1" dirty="0" smtClean="0">
                <a:solidFill>
                  <a:schemeClr val="accent5">
                    <a:lumMod val="50000"/>
                  </a:schemeClr>
                </a:solidFill>
                <a:latin typeface="Times New Roman" pitchFamily="18" charset="0"/>
                <a:cs typeface="Times New Roman" pitchFamily="18" charset="0"/>
              </a:rPr>
              <a:t>ЕКСКУРСІЇ</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80357" y="116632"/>
            <a:ext cx="5038974" cy="3641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032" y="1376609"/>
            <a:ext cx="3732498" cy="51115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40152" y="2852936"/>
            <a:ext cx="2834744" cy="38512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Місце для вмісту 12"/>
          <p:cNvSpPr txBox="1">
            <a:spLocks/>
          </p:cNvSpPr>
          <p:nvPr/>
        </p:nvSpPr>
        <p:spPr>
          <a:xfrm>
            <a:off x="3491880" y="6119410"/>
            <a:ext cx="2679875" cy="584775"/>
          </a:xfrm>
          <a:prstGeom prst="rect">
            <a:avLst/>
          </a:prstGeom>
          <a:noFill/>
        </p:spPr>
        <p:txBody>
          <a:bodyPr wrap="square" rtlCol="0">
            <a:sp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2"/>
              <a:buNone/>
            </a:pPr>
            <a:r>
              <a:rPr lang="uk-UA" dirty="0" smtClean="0">
                <a:solidFill>
                  <a:schemeClr val="accent5">
                    <a:lumMod val="50000"/>
                  </a:schemeClr>
                </a:solidFill>
                <a:latin typeface="Times New Roman" pitchFamily="18" charset="0"/>
                <a:cs typeface="Times New Roman" pitchFamily="18" charset="0"/>
              </a:rPr>
              <a:t> </a:t>
            </a:r>
            <a:r>
              <a:rPr lang="uk-UA" sz="2800" b="1" dirty="0" smtClean="0">
                <a:solidFill>
                  <a:schemeClr val="accent5">
                    <a:lumMod val="50000"/>
                  </a:schemeClr>
                </a:solidFill>
                <a:latin typeface="Times New Roman" pitchFamily="18" charset="0"/>
                <a:cs typeface="Times New Roman" pitchFamily="18" charset="0"/>
              </a:rPr>
              <a:t>ВОЛОВЕЦЬ</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5861248" cy="43959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Місце для вмісту 12"/>
          <p:cNvSpPr txBox="1">
            <a:spLocks/>
          </p:cNvSpPr>
          <p:nvPr/>
        </p:nvSpPr>
        <p:spPr>
          <a:xfrm>
            <a:off x="1331640" y="5147900"/>
            <a:ext cx="2679875" cy="1323439"/>
          </a:xfrm>
          <a:prstGeom prst="rect">
            <a:avLst/>
          </a:prstGeom>
          <a:noFill/>
        </p:spPr>
        <p:txBody>
          <a:bodyPr wrap="square" rtlCol="0">
            <a:sp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2"/>
              <a:buNone/>
            </a:pPr>
            <a:r>
              <a:rPr lang="uk-UA" dirty="0" smtClean="0">
                <a:solidFill>
                  <a:schemeClr val="accent5">
                    <a:lumMod val="50000"/>
                  </a:schemeClr>
                </a:solidFill>
                <a:latin typeface="Times New Roman" pitchFamily="18" charset="0"/>
                <a:cs typeface="Times New Roman" pitchFamily="18" charset="0"/>
              </a:rPr>
              <a:t> </a:t>
            </a:r>
            <a:r>
              <a:rPr lang="uk-UA" sz="2400" b="1" dirty="0" smtClean="0">
                <a:solidFill>
                  <a:schemeClr val="accent5">
                    <a:lumMod val="50000"/>
                  </a:schemeClr>
                </a:solidFill>
                <a:latin typeface="Times New Roman" pitchFamily="18" charset="0"/>
                <a:cs typeface="Times New Roman" pitchFamily="18" charset="0"/>
              </a:rPr>
              <a:t>Відвідування театру та музеїв Ніжина</a:t>
            </a:r>
          </a:p>
        </p:txBody>
      </p:sp>
      <p:pic>
        <p:nvPicPr>
          <p:cNvPr id="3077"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39952" y="3356992"/>
            <a:ext cx="4873924" cy="33434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8821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1071538" y="642918"/>
            <a:ext cx="7776864" cy="1152128"/>
          </a:xfrm>
        </p:spPr>
        <p:txBody>
          <a:bodyPr>
            <a:noAutofit/>
          </a:bodyPr>
          <a:lstStyle/>
          <a:p>
            <a:pPr algn="ctr"/>
            <a:r>
              <a:rPr lang="uk-UA" sz="3200" b="1" dirty="0" smtClean="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rPr>
              <a:t>ПИТАННЯ ДЛЯ ОБГОВОРЕННЯ</a:t>
            </a:r>
          </a:p>
          <a:p>
            <a:pPr algn="ctr"/>
            <a:endParaRPr lang="uk-UA" sz="3200" b="1" dirty="0" smtClean="0">
              <a:solidFill>
                <a:srgbClr val="B4936D">
                  <a:lumMod val="50000"/>
                </a:srgbClr>
              </a:solidFill>
              <a:effectLst>
                <a:reflection blurRad="6350" stA="55000" endA="300" endPos="45500" dir="5400000" sy="-100000" algn="bl" rotWithShape="0"/>
              </a:effectLst>
              <a:latin typeface="Book Antiqua"/>
              <a:ea typeface="+mj-ea"/>
              <a:cs typeface="+mj-cs"/>
            </a:endParaRPr>
          </a:p>
          <a:p>
            <a:pPr algn="ctr"/>
            <a:endParaRPr lang="uk-UA" sz="3200" b="1" dirty="0" smtClean="0">
              <a:solidFill>
                <a:srgbClr val="B4936D">
                  <a:lumMod val="50000"/>
                </a:srgbClr>
              </a:solidFill>
              <a:effectLst>
                <a:reflection blurRad="6350" stA="55000" endA="300" endPos="45500" dir="5400000" sy="-100000" algn="bl" rotWithShape="0"/>
              </a:effectLst>
              <a:latin typeface="Book Antiqua"/>
              <a:ea typeface="+mj-ea"/>
              <a:cs typeface="+mj-cs"/>
            </a:endParaRPr>
          </a:p>
          <a:p>
            <a:pPr marL="450850" indent="-363538" algn="just">
              <a:tabLst>
                <a:tab pos="450850" algn="l"/>
              </a:tabLst>
            </a:pPr>
            <a:r>
              <a:rPr lang="uk-UA" sz="2400" dirty="0" smtClean="0">
                <a:latin typeface="Times New Roman" pitchFamily="18" charset="0"/>
                <a:cs typeface="Times New Roman" pitchFamily="18" charset="0"/>
              </a:rPr>
              <a:t>1. Про підсумки роботи ліцею за І семестр 2018-2019 </a:t>
            </a:r>
            <a:r>
              <a:rPr lang="uk-UA" sz="2400" dirty="0" err="1" smtClean="0">
                <a:latin typeface="Times New Roman" pitchFamily="18" charset="0"/>
                <a:cs typeface="Times New Roman" pitchFamily="18" charset="0"/>
              </a:rPr>
              <a:t>н.р</a:t>
            </a:r>
            <a:r>
              <a:rPr lang="uk-UA" sz="2400" dirty="0" smtClean="0">
                <a:latin typeface="Times New Roman" pitchFamily="18" charset="0"/>
                <a:cs typeface="Times New Roman" pitchFamily="18" charset="0"/>
              </a:rPr>
              <a:t>. (Т. Шевчук, С. Сліпак) </a:t>
            </a:r>
          </a:p>
          <a:p>
            <a:pPr marL="450850" indent="-363538" algn="just">
              <a:tabLst>
                <a:tab pos="450850" algn="l"/>
              </a:tabLst>
            </a:pPr>
            <a:r>
              <a:rPr lang="uk-UA" sz="2400" dirty="0" smtClean="0">
                <a:latin typeface="Times New Roman" pitchFamily="18" charset="0"/>
                <a:cs typeface="Times New Roman" pitchFamily="18" charset="0"/>
              </a:rPr>
              <a:t>2. Про затвердження претендентів на нагородження Золотими та Срібними медалями (Т. Шевчук) </a:t>
            </a:r>
          </a:p>
          <a:p>
            <a:pPr marL="450850" indent="-363538" algn="just">
              <a:tabLst>
                <a:tab pos="450850" algn="l"/>
              </a:tabLst>
            </a:pPr>
            <a:r>
              <a:rPr lang="uk-UA" sz="2400" dirty="0" smtClean="0">
                <a:latin typeface="Times New Roman" pitchFamily="18" charset="0"/>
                <a:cs typeface="Times New Roman" pitchFamily="18" charset="0"/>
              </a:rPr>
              <a:t>3. Про стан викладання та вивчення рівня навчальних досягнень учнів із інформатики (С. Сліпак) </a:t>
            </a:r>
          </a:p>
          <a:p>
            <a:pPr marL="450850" indent="-423863" algn="just" defTabSz="450850">
              <a:tabLst>
                <a:tab pos="450850" algn="l"/>
              </a:tabLst>
            </a:pPr>
            <a:endParaRPr lang="uk-UA" sz="2400" dirty="0">
              <a:latin typeface="Times New Roman" pitchFamily="18" charset="0"/>
              <a:cs typeface="Times New Roman" pitchFamily="18" charset="0"/>
            </a:endParaRPr>
          </a:p>
        </p:txBody>
      </p:sp>
    </p:spTree>
    <p:extLst>
      <p:ext uri="{BB962C8B-B14F-4D97-AF65-F5344CB8AC3E}">
        <p14:creationId xmlns:p14="http://schemas.microsoft.com/office/powerpoint/2010/main" val="1314945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116632"/>
            <a:ext cx="7498080" cy="785818"/>
          </a:xfrm>
        </p:spPr>
        <p:txBody>
          <a:bodyPr>
            <a:noAutofit/>
          </a:bodyPr>
          <a:lstStyle/>
          <a:p>
            <a:pPr marL="19050" indent="-19050" algn="ctr">
              <a:buNone/>
            </a:pPr>
            <a:r>
              <a:rPr lang="uk-UA" sz="2400" b="1" dirty="0" smtClean="0">
                <a:solidFill>
                  <a:schemeClr val="accent5">
                    <a:lumMod val="50000"/>
                  </a:schemeClr>
                </a:solidFill>
                <a:latin typeface="Times New Roman" pitchFamily="18" charset="0"/>
                <a:cs typeface="Times New Roman" pitchFamily="18" charset="0"/>
              </a:rPr>
              <a:t>БЛАГОДІЙНІ АКЦІЇ</a:t>
            </a:r>
          </a:p>
          <a:p>
            <a:pPr marL="19050" indent="-19050" algn="ctr">
              <a:buNone/>
            </a:pPr>
            <a:endParaRPr lang="uk-UA" sz="2400" b="1" dirty="0" smtClean="0">
              <a:solidFill>
                <a:schemeClr val="accent5">
                  <a:lumMod val="50000"/>
                </a:schemeClr>
              </a:solidFill>
              <a:latin typeface="Times New Roman" pitchFamily="18" charset="0"/>
              <a:cs typeface="Times New Roman" pitchFamily="18" charset="0"/>
            </a:endParaRPr>
          </a:p>
          <a:p>
            <a:pPr marL="19050" indent="-19050" algn="just">
              <a:buNone/>
            </a:pPr>
            <a:endParaRPr lang="uk-UA" sz="1600" dirty="0" smtClean="0">
              <a:solidFill>
                <a:schemeClr val="bg2">
                  <a:lumMod val="25000"/>
                </a:schemeClr>
              </a:solidFill>
              <a:latin typeface="Times New Roman" pitchFamily="18" charset="0"/>
              <a:cs typeface="Times New Roman" pitchFamily="18" charset="0"/>
            </a:endParaRPr>
          </a:p>
          <a:p>
            <a:pPr marL="19050" indent="-19050" algn="just">
              <a:buNone/>
            </a:pPr>
            <a:r>
              <a:rPr lang="uk-UA" sz="1600" dirty="0" smtClean="0">
                <a:solidFill>
                  <a:schemeClr val="bg2">
                    <a:lumMod val="25000"/>
                  </a:schemeClr>
                </a:solidFill>
                <a:latin typeface="Times New Roman" pitchFamily="18" charset="0"/>
                <a:cs typeface="Times New Roman" pitchFamily="18" charset="0"/>
              </a:rPr>
              <a:t>  </a:t>
            </a:r>
          </a:p>
        </p:txBody>
      </p:sp>
      <p:sp>
        <p:nvSpPr>
          <p:cNvPr id="4" name="TextBox 3"/>
          <p:cNvSpPr txBox="1"/>
          <p:nvPr/>
        </p:nvSpPr>
        <p:spPr>
          <a:xfrm>
            <a:off x="1142976" y="626003"/>
            <a:ext cx="7786742" cy="2246769"/>
          </a:xfrm>
          <a:prstGeom prst="rect">
            <a:avLst/>
          </a:prstGeom>
          <a:noFill/>
        </p:spPr>
        <p:txBody>
          <a:bodyPr wrap="square" rtlCol="0">
            <a:spAutoFit/>
          </a:bodyPr>
          <a:lstStyle/>
          <a:p>
            <a:pPr algn="just"/>
            <a:r>
              <a:rPr lang="uk-UA" dirty="0" smtClean="0">
                <a:solidFill>
                  <a:schemeClr val="accent5">
                    <a:lumMod val="50000"/>
                  </a:schemeClr>
                </a:solidFill>
                <a:latin typeface="Times New Roman" pitchFamily="18" charset="0"/>
                <a:cs typeface="Times New Roman" pitchFamily="18" charset="0"/>
              </a:rPr>
              <a:t>-  </a:t>
            </a:r>
            <a:r>
              <a:rPr lang="ru-RU" sz="2000" dirty="0" err="1" smtClean="0">
                <a:solidFill>
                  <a:schemeClr val="accent5">
                    <a:lumMod val="50000"/>
                  </a:schemeClr>
                </a:solidFill>
                <a:latin typeface="Times New Roman" pitchFamily="18" charset="0"/>
                <a:cs typeface="Times New Roman" pitchFamily="18" charset="0"/>
              </a:rPr>
              <a:t>привітання</a:t>
            </a:r>
            <a:r>
              <a:rPr lang="ru-RU" sz="2000" dirty="0" smtClean="0">
                <a:solidFill>
                  <a:schemeClr val="accent5">
                    <a:lumMod val="50000"/>
                  </a:schemeClr>
                </a:solidFill>
                <a:latin typeface="Times New Roman" pitchFamily="18" charset="0"/>
                <a:cs typeface="Times New Roman" pitchFamily="18" charset="0"/>
              </a:rPr>
              <a:t> </a:t>
            </a:r>
            <a:r>
              <a:rPr lang="ru-RU" sz="2000" dirty="0" err="1" smtClean="0">
                <a:solidFill>
                  <a:schemeClr val="accent5">
                    <a:lumMod val="50000"/>
                  </a:schemeClr>
                </a:solidFill>
                <a:latin typeface="Times New Roman" pitchFamily="18" charset="0"/>
                <a:cs typeface="Times New Roman" pitchFamily="18" charset="0"/>
              </a:rPr>
              <a:t>вихованців</a:t>
            </a:r>
            <a:r>
              <a:rPr lang="ru-RU" sz="2000" dirty="0" smtClean="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Ніжинського</a:t>
            </a:r>
            <a:r>
              <a:rPr lang="ru-RU" sz="2000" dirty="0">
                <a:solidFill>
                  <a:schemeClr val="accent5">
                    <a:lumMod val="50000"/>
                  </a:schemeClr>
                </a:solidFill>
                <a:latin typeface="Times New Roman" pitchFamily="18" charset="0"/>
                <a:cs typeface="Times New Roman" pitchFamily="18" charset="0"/>
              </a:rPr>
              <a:t> Центру </a:t>
            </a:r>
            <a:r>
              <a:rPr lang="ru-RU" sz="2000" dirty="0" err="1">
                <a:solidFill>
                  <a:schemeClr val="accent5">
                    <a:lumMod val="50000"/>
                  </a:schemeClr>
                </a:solidFill>
                <a:latin typeface="Times New Roman" pitchFamily="18" charset="0"/>
                <a:cs typeface="Times New Roman" pitchFamily="18" charset="0"/>
              </a:rPr>
              <a:t>соціально-психологічної</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реабілітації</a:t>
            </a:r>
            <a:r>
              <a:rPr lang="ru-RU" sz="2000" dirty="0">
                <a:solidFill>
                  <a:schemeClr val="accent5">
                    <a:lumMod val="50000"/>
                  </a:schemeClr>
                </a:solidFill>
                <a:latin typeface="Times New Roman" pitchFamily="18" charset="0"/>
                <a:cs typeface="Times New Roman" pitchFamily="18" charset="0"/>
              </a:rPr>
              <a:t> </a:t>
            </a:r>
            <a:r>
              <a:rPr lang="ru-RU" sz="2000" dirty="0" smtClean="0">
                <a:solidFill>
                  <a:schemeClr val="accent5">
                    <a:lumMod val="50000"/>
                  </a:schemeClr>
                </a:solidFill>
                <a:latin typeface="Times New Roman" pitchFamily="18" charset="0"/>
                <a:cs typeface="Times New Roman" pitchFamily="18" charset="0"/>
              </a:rPr>
              <a:t>з </a:t>
            </a:r>
            <a:r>
              <a:rPr lang="ru-RU" sz="2000" dirty="0">
                <a:solidFill>
                  <a:schemeClr val="accent5">
                    <a:lumMod val="50000"/>
                  </a:schemeClr>
                </a:solidFill>
                <a:latin typeface="Times New Roman" pitchFamily="18" charset="0"/>
                <a:cs typeface="Times New Roman" pitchFamily="18" charset="0"/>
              </a:rPr>
              <a:t>Днем Святого </a:t>
            </a:r>
            <a:r>
              <a:rPr lang="ru-RU" sz="2000" dirty="0" err="1">
                <a:solidFill>
                  <a:schemeClr val="accent5">
                    <a:lumMod val="50000"/>
                  </a:schemeClr>
                </a:solidFill>
                <a:latin typeface="Times New Roman" pitchFamily="18" charset="0"/>
                <a:cs typeface="Times New Roman" pitchFamily="18" charset="0"/>
              </a:rPr>
              <a:t>Миколая</a:t>
            </a:r>
            <a:r>
              <a:rPr lang="ru-RU" sz="2000" dirty="0">
                <a:solidFill>
                  <a:schemeClr val="accent5">
                    <a:lumMod val="50000"/>
                  </a:schemeClr>
                </a:solidFill>
                <a:latin typeface="Times New Roman" pitchFamily="18" charset="0"/>
                <a:cs typeface="Times New Roman" pitchFamily="18" charset="0"/>
              </a:rPr>
              <a:t> </a:t>
            </a:r>
            <a:r>
              <a:rPr lang="ru-RU" sz="2000" dirty="0" smtClean="0">
                <a:solidFill>
                  <a:schemeClr val="accent5">
                    <a:lumMod val="50000"/>
                  </a:schemeClr>
                </a:solidFill>
                <a:latin typeface="Times New Roman" pitchFamily="18" charset="0"/>
                <a:cs typeface="Times New Roman" pitchFamily="18" charset="0"/>
              </a:rPr>
              <a:t>(</a:t>
            </a:r>
            <a:r>
              <a:rPr lang="ru-RU" sz="2000" dirty="0" err="1" smtClean="0">
                <a:solidFill>
                  <a:schemeClr val="accent5">
                    <a:lumMod val="50000"/>
                  </a:schemeClr>
                </a:solidFill>
                <a:latin typeface="Times New Roman" pitchFamily="18" charset="0"/>
                <a:cs typeface="Times New Roman" pitchFamily="18" charset="0"/>
              </a:rPr>
              <a:t>вчитель</a:t>
            </a:r>
            <a:r>
              <a:rPr lang="ru-RU" sz="2000" dirty="0" smtClean="0">
                <a:solidFill>
                  <a:schemeClr val="accent5">
                    <a:lumMod val="50000"/>
                  </a:schemeClr>
                </a:solidFill>
                <a:latin typeface="Times New Roman" pitchFamily="18" charset="0"/>
                <a:cs typeface="Times New Roman" pitchFamily="18" charset="0"/>
              </a:rPr>
              <a:t> </a:t>
            </a:r>
            <a:r>
              <a:rPr lang="ru-RU" sz="2000" dirty="0" err="1" smtClean="0">
                <a:solidFill>
                  <a:schemeClr val="accent5">
                    <a:lumMod val="50000"/>
                  </a:schemeClr>
                </a:solidFill>
                <a:latin typeface="Times New Roman" pitchFamily="18" charset="0"/>
                <a:cs typeface="Times New Roman" pitchFamily="18" charset="0"/>
              </a:rPr>
              <a:t>Л.Павлюк</a:t>
            </a:r>
            <a:r>
              <a:rPr lang="ru-RU" sz="2000" dirty="0" smtClean="0">
                <a:solidFill>
                  <a:schemeClr val="accent5">
                    <a:lumMod val="50000"/>
                  </a:schemeClr>
                </a:solidFill>
                <a:latin typeface="Times New Roman" pitchFamily="18" charset="0"/>
                <a:cs typeface="Times New Roman" pitchFamily="18" charset="0"/>
              </a:rPr>
              <a:t>)</a:t>
            </a:r>
            <a:r>
              <a:rPr lang="uk-UA" sz="2000" dirty="0" smtClean="0">
                <a:solidFill>
                  <a:schemeClr val="accent5">
                    <a:lumMod val="50000"/>
                  </a:schemeClr>
                </a:solidFill>
                <a:latin typeface="Times New Roman" pitchFamily="18" charset="0"/>
                <a:cs typeface="Times New Roman" pitchFamily="18" charset="0"/>
              </a:rPr>
              <a:t>;</a:t>
            </a:r>
          </a:p>
          <a:p>
            <a:pPr algn="just"/>
            <a:r>
              <a:rPr lang="uk-UA" sz="2000" dirty="0" smtClean="0">
                <a:solidFill>
                  <a:schemeClr val="accent5">
                    <a:lumMod val="50000"/>
                  </a:schemeClr>
                </a:solidFill>
                <a:latin typeface="Times New Roman" pitchFamily="18" charset="0"/>
                <a:cs typeface="Times New Roman" pitchFamily="18" charset="0"/>
              </a:rPr>
              <a:t>-      Всеукраїнська акція «Засвіти свічку»;              </a:t>
            </a:r>
          </a:p>
          <a:p>
            <a:pPr algn="just"/>
            <a:r>
              <a:rPr lang="uk-UA" sz="2000" dirty="0" smtClean="0">
                <a:solidFill>
                  <a:schemeClr val="accent5">
                    <a:lumMod val="50000"/>
                  </a:schemeClr>
                </a:solidFill>
                <a:latin typeface="Times New Roman" pitchFamily="18" charset="0"/>
                <a:cs typeface="Times New Roman" pitchFamily="18" charset="0"/>
              </a:rPr>
              <a:t>-  патріотична акція з підтримки військовослужбовців у зоні проведення АТО (збір дитячих малюнків «Я вітаю Захисника із новорічними святами та Різдвом»)</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1760" y="2852936"/>
            <a:ext cx="5832648" cy="38884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285728"/>
            <a:ext cx="8001056" cy="785818"/>
          </a:xfrm>
        </p:spPr>
        <p:txBody>
          <a:bodyPr>
            <a:noAutofit/>
          </a:bodyPr>
          <a:lstStyle/>
          <a:p>
            <a:pPr marL="19050" indent="-19050" algn="ctr">
              <a:buNone/>
            </a:pPr>
            <a:r>
              <a:rPr lang="uk-UA" sz="2400" b="1" dirty="0" smtClean="0">
                <a:solidFill>
                  <a:srgbClr val="B4936D">
                    <a:lumMod val="50000"/>
                  </a:srgbClr>
                </a:solidFill>
                <a:effectLst>
                  <a:reflection blurRad="6350" stA="55000" endA="300" endPos="45500" dir="5400000" sy="-100000" algn="bl" rotWithShape="0"/>
                </a:effectLst>
                <a:latin typeface="Times New Roman" pitchFamily="18" charset="0"/>
                <a:cs typeface="Times New Roman" pitchFamily="18" charset="0"/>
              </a:rPr>
              <a:t>ПРОФОРІЄНТАЦІЙНА РОБОТА: </a:t>
            </a:r>
          </a:p>
          <a:p>
            <a:pPr marL="19050" indent="-19050" algn="just">
              <a:buNone/>
            </a:pPr>
            <a:r>
              <a:rPr lang="uk-UA" sz="1800" dirty="0" smtClean="0">
                <a:solidFill>
                  <a:schemeClr val="bg2">
                    <a:lumMod val="25000"/>
                  </a:schemeClr>
                </a:solidFill>
                <a:latin typeface="Times New Roman" pitchFamily="18" charset="0"/>
                <a:cs typeface="Times New Roman" pitchFamily="18" charset="0"/>
              </a:rPr>
              <a:t>  </a:t>
            </a:r>
          </a:p>
        </p:txBody>
      </p:sp>
      <p:sp>
        <p:nvSpPr>
          <p:cNvPr id="2" name="Прямокутник 1"/>
          <p:cNvSpPr/>
          <p:nvPr/>
        </p:nvSpPr>
        <p:spPr>
          <a:xfrm>
            <a:off x="1403648" y="908720"/>
            <a:ext cx="7056784" cy="5909310"/>
          </a:xfrm>
          <a:prstGeom prst="rect">
            <a:avLst/>
          </a:prstGeom>
        </p:spPr>
        <p:txBody>
          <a:bodyPr wrap="square">
            <a:spAutoFit/>
          </a:bodyPr>
          <a:lstStyle/>
          <a:p>
            <a:pPr marL="285750" indent="-285750">
              <a:lnSpc>
                <a:spcPct val="150000"/>
              </a:lnSpc>
              <a:buFontTx/>
              <a:buChar char="-"/>
            </a:pPr>
            <a:r>
              <a:rPr lang="uk-UA" dirty="0" smtClean="0">
                <a:solidFill>
                  <a:srgbClr val="611617"/>
                </a:solidFill>
                <a:latin typeface="Times New Roman" panose="02020603050405020304" pitchFamily="18" charset="0"/>
                <a:cs typeface="Times New Roman" panose="02020603050405020304" pitchFamily="18" charset="0"/>
              </a:rPr>
              <a:t>зустрічі </a:t>
            </a:r>
            <a:r>
              <a:rPr lang="uk-UA" dirty="0">
                <a:solidFill>
                  <a:srgbClr val="611617"/>
                </a:solidFill>
                <a:latin typeface="Times New Roman" panose="02020603050405020304" pitchFamily="18" charset="0"/>
                <a:cs typeface="Times New Roman" panose="02020603050405020304" pitchFamily="18" charset="0"/>
              </a:rPr>
              <a:t>з </a:t>
            </a:r>
            <a:r>
              <a:rPr lang="uk-UA" dirty="0" smtClean="0">
                <a:solidFill>
                  <a:srgbClr val="611617"/>
                </a:solidFill>
                <a:latin typeface="Times New Roman" panose="02020603050405020304" pitchFamily="18" charset="0"/>
                <a:cs typeface="Times New Roman" panose="02020603050405020304" pitchFamily="18" charset="0"/>
              </a:rPr>
              <a:t>представниками: </a:t>
            </a:r>
          </a:p>
          <a:p>
            <a:pPr marL="285750" indent="-285750">
              <a:lnSpc>
                <a:spcPct val="150000"/>
              </a:lnSpc>
              <a:buFont typeface="Arial" panose="020B0604020202020204" pitchFamily="34" charset="0"/>
              <a:buChar char="•"/>
            </a:pPr>
            <a:r>
              <a:rPr lang="uk-UA" dirty="0" smtClean="0">
                <a:solidFill>
                  <a:srgbClr val="611617"/>
                </a:solidFill>
                <a:latin typeface="Times New Roman" panose="02020603050405020304" pitchFamily="18" charset="0"/>
                <a:cs typeface="Times New Roman" panose="02020603050405020304" pitchFamily="18" charset="0"/>
              </a:rPr>
              <a:t> Київського </a:t>
            </a:r>
            <a:r>
              <a:rPr lang="uk-UA" dirty="0">
                <a:solidFill>
                  <a:srgbClr val="611617"/>
                </a:solidFill>
                <a:latin typeface="Times New Roman" panose="02020603050405020304" pitchFamily="18" charset="0"/>
                <a:cs typeface="Times New Roman" panose="02020603050405020304" pitchFamily="18" charset="0"/>
              </a:rPr>
              <a:t>національного технологічного університету</a:t>
            </a:r>
            <a:r>
              <a:rPr lang="uk-UA" dirty="0" smtClean="0">
                <a:solidFill>
                  <a:srgbClr val="611617"/>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uk-UA" dirty="0" smtClean="0">
                <a:solidFill>
                  <a:srgbClr val="611617"/>
                </a:solidFill>
                <a:latin typeface="Times New Roman" panose="02020603050405020304" pitchFamily="18" charset="0"/>
                <a:cs typeface="Times New Roman" panose="02020603050405020304" pitchFamily="18" charset="0"/>
              </a:rPr>
              <a:t>Київського </a:t>
            </a:r>
            <a:r>
              <a:rPr lang="uk-UA" dirty="0">
                <a:solidFill>
                  <a:srgbClr val="611617"/>
                </a:solidFill>
                <a:latin typeface="Times New Roman" panose="02020603050405020304" pitchFamily="18" charset="0"/>
                <a:cs typeface="Times New Roman" panose="02020603050405020304" pitchFamily="18" charset="0"/>
              </a:rPr>
              <a:t>національного університету біоресурсів і природокористування України, </a:t>
            </a:r>
            <a:endParaRPr lang="uk-UA" dirty="0" smtClean="0">
              <a:solidFill>
                <a:srgbClr val="611617"/>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uk-UA" dirty="0" smtClean="0">
                <a:solidFill>
                  <a:srgbClr val="611617"/>
                </a:solidFill>
                <a:latin typeface="Times New Roman" panose="02020603050405020304" pitchFamily="18" charset="0"/>
                <a:cs typeface="Times New Roman" panose="02020603050405020304" pitchFamily="18" charset="0"/>
              </a:rPr>
              <a:t>Київського </a:t>
            </a:r>
            <a:r>
              <a:rPr lang="uk-UA" dirty="0">
                <a:solidFill>
                  <a:srgbClr val="611617"/>
                </a:solidFill>
                <a:latin typeface="Times New Roman" panose="02020603050405020304" pitchFamily="18" charset="0"/>
                <a:cs typeface="Times New Roman" panose="02020603050405020304" pitchFamily="18" charset="0"/>
              </a:rPr>
              <a:t>університету культури та мистецтв, </a:t>
            </a:r>
            <a:endParaRPr lang="uk-UA" dirty="0" smtClean="0">
              <a:solidFill>
                <a:srgbClr val="611617"/>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uk-UA" dirty="0" smtClean="0">
                <a:solidFill>
                  <a:srgbClr val="611617"/>
                </a:solidFill>
                <a:latin typeface="Times New Roman" panose="02020603050405020304" pitchFamily="18" charset="0"/>
                <a:cs typeface="Times New Roman" panose="02020603050405020304" pitchFamily="18" charset="0"/>
              </a:rPr>
              <a:t>Ніжинського </a:t>
            </a:r>
            <a:r>
              <a:rPr lang="uk-UA" dirty="0">
                <a:solidFill>
                  <a:srgbClr val="611617"/>
                </a:solidFill>
                <a:latin typeface="Times New Roman" panose="02020603050405020304" pitchFamily="18" charset="0"/>
                <a:cs typeface="Times New Roman" panose="02020603050405020304" pitchFamily="18" charset="0"/>
              </a:rPr>
              <a:t>державного університету імені Миколи Гоголя</a:t>
            </a:r>
            <a:r>
              <a:rPr lang="uk-UA" dirty="0" smtClean="0">
                <a:solidFill>
                  <a:srgbClr val="611617"/>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uk-UA" dirty="0" smtClean="0">
                <a:solidFill>
                  <a:srgbClr val="611617"/>
                </a:solidFill>
                <a:latin typeface="Times New Roman" panose="02020603050405020304" pitchFamily="18" charset="0"/>
                <a:cs typeface="Times New Roman" panose="02020603050405020304" pitchFamily="18" charset="0"/>
              </a:rPr>
              <a:t> </a:t>
            </a:r>
            <a:r>
              <a:rPr lang="uk-UA" dirty="0">
                <a:solidFill>
                  <a:srgbClr val="611617"/>
                </a:solidFill>
                <a:latin typeface="Times New Roman" panose="02020603050405020304" pitchFamily="18" charset="0"/>
                <a:cs typeface="Times New Roman" panose="02020603050405020304" pitchFamily="18" charset="0"/>
              </a:rPr>
              <a:t>Національної академії сухопутних військ імені Петра Сагайдачного, </a:t>
            </a:r>
            <a:endParaRPr lang="uk-UA" dirty="0" smtClean="0">
              <a:solidFill>
                <a:srgbClr val="611617"/>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uk-UA" dirty="0" smtClean="0">
                <a:solidFill>
                  <a:srgbClr val="611617"/>
                </a:solidFill>
                <a:latin typeface="Times New Roman" panose="02020603050405020304" pitchFamily="18" charset="0"/>
                <a:cs typeface="Times New Roman" panose="02020603050405020304" pitchFamily="18" charset="0"/>
              </a:rPr>
              <a:t>Чернігівського </a:t>
            </a:r>
            <a:r>
              <a:rPr lang="uk-UA" dirty="0">
                <a:solidFill>
                  <a:srgbClr val="611617"/>
                </a:solidFill>
                <a:latin typeface="Times New Roman" panose="02020603050405020304" pitchFamily="18" charset="0"/>
                <a:cs typeface="Times New Roman" panose="02020603050405020304" pitchFamily="18" charset="0"/>
              </a:rPr>
              <a:t>технологічного університету, </a:t>
            </a:r>
            <a:endParaRPr lang="uk-UA" dirty="0" smtClean="0">
              <a:solidFill>
                <a:srgbClr val="611617"/>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uk-UA" dirty="0" smtClean="0">
                <a:solidFill>
                  <a:srgbClr val="611617"/>
                </a:solidFill>
                <a:latin typeface="Times New Roman" panose="02020603050405020304" pitchFamily="18" charset="0"/>
                <a:cs typeface="Times New Roman" panose="02020603050405020304" pitchFamily="18" charset="0"/>
              </a:rPr>
              <a:t>Одеської </a:t>
            </a:r>
            <a:r>
              <a:rPr lang="uk-UA" dirty="0">
                <a:solidFill>
                  <a:srgbClr val="611617"/>
                </a:solidFill>
                <a:latin typeface="Times New Roman" panose="02020603050405020304" pitchFamily="18" charset="0"/>
                <a:cs typeface="Times New Roman" panose="02020603050405020304" pitchFamily="18" charset="0"/>
              </a:rPr>
              <a:t>військової академії, </a:t>
            </a:r>
            <a:endParaRPr lang="uk-UA" dirty="0" smtClean="0">
              <a:solidFill>
                <a:srgbClr val="611617"/>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uk-UA" dirty="0" smtClean="0">
                <a:solidFill>
                  <a:srgbClr val="611617"/>
                </a:solidFill>
                <a:latin typeface="Times New Roman" panose="02020603050405020304" pitchFamily="18" charset="0"/>
                <a:cs typeface="Times New Roman" panose="02020603050405020304" pitchFamily="18" charset="0"/>
              </a:rPr>
              <a:t>Харківського </a:t>
            </a:r>
            <a:r>
              <a:rPr lang="uk-UA" dirty="0">
                <a:solidFill>
                  <a:srgbClr val="611617"/>
                </a:solidFill>
                <a:latin typeface="Times New Roman" panose="02020603050405020304" pitchFamily="18" charset="0"/>
                <a:cs typeface="Times New Roman" panose="02020603050405020304" pitchFamily="18" charset="0"/>
              </a:rPr>
              <a:t>технологічного </a:t>
            </a:r>
            <a:r>
              <a:rPr lang="uk-UA" dirty="0" smtClean="0">
                <a:solidFill>
                  <a:srgbClr val="611617"/>
                </a:solidFill>
                <a:latin typeface="Times New Roman" panose="02020603050405020304" pitchFamily="18" charset="0"/>
                <a:cs typeface="Times New Roman" panose="02020603050405020304" pitchFamily="18" charset="0"/>
              </a:rPr>
              <a:t>університету,</a:t>
            </a:r>
          </a:p>
          <a:p>
            <a:pPr marL="285750" indent="-285750">
              <a:lnSpc>
                <a:spcPct val="150000"/>
              </a:lnSpc>
              <a:buFont typeface="Arial" panose="020B0604020202020204" pitchFamily="34" charset="0"/>
              <a:buChar char="•"/>
            </a:pPr>
            <a:r>
              <a:rPr lang="uk-UA" dirty="0">
                <a:solidFill>
                  <a:srgbClr val="611617"/>
                </a:solidFill>
                <a:latin typeface="Times New Roman" panose="02020603050405020304" pitchFamily="18" charset="0"/>
                <a:cs typeface="Times New Roman" panose="02020603050405020304" pitchFamily="18" charset="0"/>
              </a:rPr>
              <a:t>зустрічі з випускниками ліцею, студентами </a:t>
            </a:r>
            <a:r>
              <a:rPr lang="uk-UA" dirty="0" smtClean="0">
                <a:solidFill>
                  <a:srgbClr val="611617"/>
                </a:solidFill>
                <a:latin typeface="Times New Roman" panose="02020603050405020304" pitchFamily="18" charset="0"/>
                <a:cs typeface="Times New Roman" panose="02020603050405020304" pitchFamily="18" charset="0"/>
              </a:rPr>
              <a:t>ЗВО,</a:t>
            </a:r>
          </a:p>
          <a:p>
            <a:pPr marL="285750" indent="-285750">
              <a:lnSpc>
                <a:spcPct val="150000"/>
              </a:lnSpc>
              <a:buFont typeface="Arial" panose="020B0604020202020204" pitchFamily="34" charset="0"/>
              <a:buChar char="•"/>
            </a:pPr>
            <a:r>
              <a:rPr lang="uk-UA" dirty="0" smtClean="0">
                <a:solidFill>
                  <a:srgbClr val="611617"/>
                </a:solidFill>
                <a:latin typeface="Times New Roman" panose="02020603050405020304" pitchFamily="18" charset="0"/>
                <a:cs typeface="Times New Roman" panose="02020603050405020304" pitchFamily="18" charset="0"/>
              </a:rPr>
              <a:t>ярмарок професій</a:t>
            </a:r>
            <a:endParaRPr lang="uk-UA" dirty="0">
              <a:solidFill>
                <a:srgbClr val="611617"/>
              </a:solidFill>
              <a:latin typeface="Times New Roman" panose="02020603050405020304" pitchFamily="18" charset="0"/>
              <a:cs typeface="Times New Roman" panose="02020603050405020304" pitchFamily="18" charset="0"/>
            </a:endParaRPr>
          </a:p>
          <a:p>
            <a:pPr>
              <a:lnSpc>
                <a:spcPct val="150000"/>
              </a:lnSpc>
            </a:pPr>
            <a:endParaRPr lang="uk-UA" dirty="0">
              <a:solidFill>
                <a:srgbClr val="611617"/>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214290"/>
            <a:ext cx="7498080" cy="785818"/>
          </a:xfrm>
        </p:spPr>
        <p:txBody>
          <a:bodyPr>
            <a:noAutofit/>
          </a:bodyPr>
          <a:lstStyle/>
          <a:p>
            <a:pPr marL="19050" indent="-19050" algn="ctr">
              <a:buNone/>
            </a:pPr>
            <a:r>
              <a:rPr lang="uk-UA" sz="2400" b="1" dirty="0" smtClean="0">
                <a:solidFill>
                  <a:srgbClr val="B4936D">
                    <a:lumMod val="50000"/>
                  </a:srgbClr>
                </a:solidFill>
                <a:effectLst>
                  <a:reflection blurRad="6350" stA="55000" endA="300" endPos="45500" dir="5400000" sy="-100000" algn="bl" rotWithShape="0"/>
                </a:effectLst>
                <a:latin typeface="Times New Roman" pitchFamily="18" charset="0"/>
                <a:cs typeface="Times New Roman" pitchFamily="18" charset="0"/>
              </a:rPr>
              <a:t>РОБОТА З БАТЬКАМИ:</a:t>
            </a:r>
            <a:endParaRPr lang="uk-UA" sz="2400" b="1" dirty="0" smtClean="0">
              <a:solidFill>
                <a:schemeClr val="accent5">
                  <a:lumMod val="50000"/>
                </a:schemeClr>
              </a:solidFill>
              <a:latin typeface="Times New Roman" pitchFamily="18" charset="0"/>
              <a:cs typeface="Times New Roman" pitchFamily="18" charset="0"/>
            </a:endParaRPr>
          </a:p>
          <a:p>
            <a:pPr marL="19050" indent="-19050" algn="just">
              <a:buNone/>
            </a:pPr>
            <a:endParaRPr lang="uk-UA" sz="1600" dirty="0" smtClean="0">
              <a:solidFill>
                <a:schemeClr val="bg2">
                  <a:lumMod val="25000"/>
                </a:schemeClr>
              </a:solidFill>
              <a:latin typeface="Times New Roman" pitchFamily="18" charset="0"/>
              <a:cs typeface="Times New Roman" pitchFamily="18" charset="0"/>
            </a:endParaRPr>
          </a:p>
          <a:p>
            <a:pPr marL="19050" indent="-19050" algn="just">
              <a:buNone/>
            </a:pPr>
            <a:r>
              <a:rPr lang="uk-UA" sz="1600" dirty="0" smtClean="0">
                <a:solidFill>
                  <a:schemeClr val="bg2">
                    <a:lumMod val="25000"/>
                  </a:schemeClr>
                </a:solidFill>
                <a:latin typeface="Times New Roman" pitchFamily="18" charset="0"/>
                <a:cs typeface="Times New Roman" pitchFamily="18" charset="0"/>
              </a:rPr>
              <a:t>  </a:t>
            </a:r>
          </a:p>
        </p:txBody>
      </p:sp>
      <p:sp>
        <p:nvSpPr>
          <p:cNvPr id="4" name="TextBox 3"/>
          <p:cNvSpPr txBox="1"/>
          <p:nvPr/>
        </p:nvSpPr>
        <p:spPr>
          <a:xfrm>
            <a:off x="1142976" y="857232"/>
            <a:ext cx="7786742" cy="5601533"/>
          </a:xfrm>
          <a:prstGeom prst="rect">
            <a:avLst/>
          </a:prstGeom>
          <a:noFill/>
        </p:spPr>
        <p:txBody>
          <a:bodyPr wrap="square" rtlCol="0">
            <a:spAutoFit/>
          </a:bodyPr>
          <a:lstStyle/>
          <a:p>
            <a:pPr algn="just"/>
            <a:r>
              <a:rPr lang="uk-UA" dirty="0" smtClean="0">
                <a:solidFill>
                  <a:schemeClr val="accent5">
                    <a:lumMod val="50000"/>
                  </a:schemeClr>
                </a:solidFill>
                <a:latin typeface="Times New Roman" pitchFamily="18" charset="0"/>
                <a:cs typeface="Times New Roman" pitchFamily="18" charset="0"/>
              </a:rPr>
              <a:t>-  батьківські збори;</a:t>
            </a:r>
          </a:p>
          <a:p>
            <a:pPr algn="just"/>
            <a:r>
              <a:rPr lang="uk-UA" sz="2000" dirty="0" smtClean="0">
                <a:solidFill>
                  <a:schemeClr val="accent5">
                    <a:lumMod val="50000"/>
                  </a:schemeClr>
                </a:solidFill>
                <a:latin typeface="Times New Roman" pitchFamily="18" charset="0"/>
                <a:cs typeface="Times New Roman" pitchFamily="18" charset="0"/>
              </a:rPr>
              <a:t>- лекторії: «Адаптація учнів до умов навчання в ліцеї та проживання у гуртожитку. Вироблення єдиних вимог сім'ї та ліцею», «Небезпека </a:t>
            </a:r>
            <a:r>
              <a:rPr lang="uk-UA" sz="2000" dirty="0" err="1" smtClean="0">
                <a:solidFill>
                  <a:schemeClr val="accent5">
                    <a:lumMod val="50000"/>
                  </a:schemeClr>
                </a:solidFill>
                <a:latin typeface="Times New Roman" pitchFamily="18" charset="0"/>
                <a:cs typeface="Times New Roman" pitchFamily="18" charset="0"/>
              </a:rPr>
              <a:t>булінгу</a:t>
            </a:r>
            <a:r>
              <a:rPr lang="uk-UA" sz="2000" dirty="0" smtClean="0">
                <a:solidFill>
                  <a:schemeClr val="accent5">
                    <a:lumMod val="50000"/>
                  </a:schemeClr>
                </a:solidFill>
                <a:latin typeface="Times New Roman" pitchFamily="18" charset="0"/>
                <a:cs typeface="Times New Roman" pitchFamily="18" charset="0"/>
              </a:rPr>
              <a:t>», «Роль родини у процесі соціалізації особистості. Профілактика </a:t>
            </a:r>
            <a:r>
              <a:rPr lang="uk-UA" sz="2000" dirty="0" err="1" smtClean="0">
                <a:solidFill>
                  <a:schemeClr val="accent5">
                    <a:lumMod val="50000"/>
                  </a:schemeClr>
                </a:solidFill>
                <a:latin typeface="Times New Roman" pitchFamily="18" charset="0"/>
                <a:cs typeface="Times New Roman" pitchFamily="18" charset="0"/>
              </a:rPr>
              <a:t>булінгу</a:t>
            </a:r>
            <a:r>
              <a:rPr lang="uk-UA" sz="2000" dirty="0" smtClean="0">
                <a:solidFill>
                  <a:schemeClr val="accent5">
                    <a:lumMod val="50000"/>
                  </a:schemeClr>
                </a:solidFill>
                <a:latin typeface="Times New Roman" pitchFamily="18" charset="0"/>
                <a:cs typeface="Times New Roman" pitchFamily="18" charset="0"/>
              </a:rPr>
              <a:t> серед неповнолітніх», «Роль батьків у виборі професії» «Профілактика девіантної поведінки, правопорушень та злочинності серед учнів старшої школи»,  «ЗНО 2019 року: процедура реєстрації та особливості проходження»,  «Процедура реєстрації та особливості проходження пробного ЗНО»;</a:t>
            </a:r>
          </a:p>
          <a:p>
            <a:pPr algn="just"/>
            <a:r>
              <a:rPr lang="uk-UA" sz="2000" dirty="0" smtClean="0">
                <a:solidFill>
                  <a:schemeClr val="accent5">
                    <a:lumMod val="50000"/>
                  </a:schemeClr>
                </a:solidFill>
                <a:latin typeface="Times New Roman" pitchFamily="18" charset="0"/>
                <a:cs typeface="Times New Roman" pitchFamily="18" charset="0"/>
              </a:rPr>
              <a:t>-  педагогічні консультації з проблем: «Як допомогти дитині не зневіритись у своїх силах?», «Труднощі, які зазнає дитина, адаптуючись до нового колективу», «Контроль батьків за раціональним розподілом часу дітей під час канікул»;</a:t>
            </a:r>
          </a:p>
          <a:p>
            <a:pPr algn="just"/>
            <a:r>
              <a:rPr lang="uk-UA" sz="2000" dirty="0" smtClean="0">
                <a:solidFill>
                  <a:schemeClr val="accent5">
                    <a:lumMod val="50000"/>
                  </a:schemeClr>
                </a:solidFill>
                <a:latin typeface="Times New Roman" pitchFamily="18" charset="0"/>
                <a:cs typeface="Times New Roman" pitchFamily="18" charset="0"/>
              </a:rPr>
              <a:t>-  бесіди щодо дотримання правил внутрішнього розпорядку ліцею, про необхідність проведення щеплення проти кору, інших періодичних щеплень; </a:t>
            </a:r>
          </a:p>
          <a:p>
            <a:pPr algn="just"/>
            <a:r>
              <a:rPr lang="uk-UA" sz="2000" dirty="0" smtClean="0">
                <a:solidFill>
                  <a:schemeClr val="accent5">
                    <a:lumMod val="50000"/>
                  </a:schemeClr>
                </a:solidFill>
                <a:latin typeface="Times New Roman" pitchFamily="18" charset="0"/>
                <a:cs typeface="Times New Roman" pitchFamily="18" charset="0"/>
              </a:rPr>
              <a:t>-  тематичні бесіди: «Культура поведінки в гуртожитку», «Культура спілкування між людьми» та ін.</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15608" y="0"/>
            <a:ext cx="3528392" cy="3170099"/>
          </a:xfrm>
          <a:prstGeom prst="rect">
            <a:avLst/>
          </a:prstGeom>
          <a:noFill/>
        </p:spPr>
        <p:txBody>
          <a:bodyPr wrap="square" rtlCol="0">
            <a:spAutoFit/>
          </a:bodyPr>
          <a:lstStyle/>
          <a:p>
            <a:pPr algn="ctr"/>
            <a:r>
              <a:rPr lang="uk-UA" sz="2000" b="1" dirty="0" smtClean="0">
                <a:solidFill>
                  <a:schemeClr val="accent5">
                    <a:lumMod val="50000"/>
                  </a:schemeClr>
                </a:solidFill>
                <a:latin typeface="Times New Roman" pitchFamily="18" charset="0"/>
                <a:cs typeface="Times New Roman" pitchFamily="18" charset="0"/>
              </a:rPr>
              <a:t>Згідно плану роботи відбулися засідання ПЕДАГОГІЧНОЇ РАДИ, НАРАДИ ПРИ ДИРЕКТОРОВІ, ІНФОРМАЦІЙНИХ ДНІВ, ОПЕРАТИВНИХ НАРАД ПРИ ЗАСТУПНИКАХ, АТЕСТАЦІЙНОЇ КОМІСІЇ, ПК, НМР</a:t>
            </a:r>
            <a:endParaRPr lang="uk-UA" sz="2000" dirty="0">
              <a:solidFill>
                <a:schemeClr val="accent5">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260648"/>
            <a:ext cx="5214349" cy="34771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896" y="3172533"/>
            <a:ext cx="5209257" cy="34737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1778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8109170" cy="864096"/>
          </a:xfrm>
        </p:spPr>
        <p:txBody>
          <a:bodyPr>
            <a:normAutofit fontScale="90000"/>
          </a:bodyPr>
          <a:lstStyle/>
          <a:p>
            <a:pPr algn="ctr"/>
            <a:r>
              <a:rPr lang="uk-UA" sz="2000" b="1" dirty="0" smtClean="0">
                <a:solidFill>
                  <a:schemeClr val="bg2">
                    <a:lumMod val="25000"/>
                  </a:schemeClr>
                </a:solidFill>
                <a:effectLst/>
                <a:latin typeface="Times New Roman" pitchFamily="18" charset="0"/>
                <a:cs typeface="Times New Roman" pitchFamily="18" charset="0"/>
              </a:rPr>
              <a:t>РОБОТА </a:t>
            </a:r>
            <a:br>
              <a:rPr lang="uk-UA" sz="2000" b="1" dirty="0" smtClean="0">
                <a:solidFill>
                  <a:schemeClr val="bg2">
                    <a:lumMod val="25000"/>
                  </a:schemeClr>
                </a:solidFill>
                <a:effectLst/>
                <a:latin typeface="Times New Roman" pitchFamily="18" charset="0"/>
                <a:cs typeface="Times New Roman" pitchFamily="18" charset="0"/>
              </a:rPr>
            </a:br>
            <a:r>
              <a:rPr lang="ru-RU" sz="2000" b="1" dirty="0" smtClean="0">
                <a:solidFill>
                  <a:schemeClr val="bg2">
                    <a:lumMod val="25000"/>
                  </a:schemeClr>
                </a:solidFill>
                <a:effectLst/>
                <a:latin typeface="Times New Roman" pitchFamily="18" charset="0"/>
                <a:cs typeface="Times New Roman" pitchFamily="18" charset="0"/>
              </a:rPr>
              <a:t>НАУКОВО-МЕТОДИЧНОЇ РАДИ</a:t>
            </a:r>
            <a:br>
              <a:rPr lang="ru-RU" sz="2000" b="1" dirty="0" smtClean="0">
                <a:solidFill>
                  <a:schemeClr val="bg2">
                    <a:lumMod val="25000"/>
                  </a:schemeClr>
                </a:solidFill>
                <a:effectLst/>
                <a:latin typeface="Times New Roman" pitchFamily="18" charset="0"/>
                <a:cs typeface="Times New Roman" pitchFamily="18" charset="0"/>
              </a:rPr>
            </a:br>
            <a:r>
              <a:rPr lang="ru-RU" sz="2000" b="1" dirty="0" smtClean="0">
                <a:solidFill>
                  <a:schemeClr val="bg2">
                    <a:lumMod val="25000"/>
                  </a:schemeClr>
                </a:solidFill>
                <a:effectLst/>
                <a:latin typeface="Times New Roman" pitchFamily="18" charset="0"/>
                <a:cs typeface="Times New Roman" pitchFamily="18" charset="0"/>
              </a:rPr>
              <a:t> У І СЕМЕСТРІ 2018/19 Н. Р.</a:t>
            </a:r>
            <a:endParaRPr lang="ru-RU" sz="2000" b="1" dirty="0">
              <a:solidFill>
                <a:schemeClr val="bg2">
                  <a:lumMod val="25000"/>
                </a:schemeClr>
              </a:solidFill>
              <a:effectLst/>
              <a:latin typeface="Times New Roman" pitchFamily="18" charset="0"/>
              <a:cs typeface="Times New Roman" pitchFamily="18" charset="0"/>
            </a:endParaRPr>
          </a:p>
        </p:txBody>
      </p:sp>
      <p:sp>
        <p:nvSpPr>
          <p:cNvPr id="6" name="TextBox 11"/>
          <p:cNvSpPr txBox="1">
            <a:spLocks noChangeArrowheads="1"/>
          </p:cNvSpPr>
          <p:nvPr/>
        </p:nvSpPr>
        <p:spPr bwMode="auto">
          <a:xfrm>
            <a:off x="1246379" y="1517159"/>
            <a:ext cx="7560840" cy="5332229"/>
          </a:xfrm>
          <a:prstGeom prst="rect">
            <a:avLst/>
          </a:prstGeom>
          <a:noFill/>
          <a:ln w="9525">
            <a:noFill/>
            <a:miter lim="800000"/>
            <a:headEnd/>
            <a:tailEnd/>
          </a:ln>
        </p:spPr>
        <p:txBody>
          <a:bodyPr wrap="square" anchor="ctr">
            <a:sp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gn="just">
              <a:lnSpc>
                <a:spcPct val="150000"/>
              </a:lnSpc>
              <a:buFont typeface="+mj-lt"/>
              <a:buAutoNum type="arabicPeriod"/>
            </a:pPr>
            <a:r>
              <a:rPr lang="uk-UA" sz="1700" dirty="0" smtClean="0">
                <a:solidFill>
                  <a:schemeClr val="accent5">
                    <a:lumMod val="50000"/>
                  </a:schemeClr>
                </a:solidFill>
                <a:latin typeface="Times New Roman" pitchFamily="18" charset="0"/>
                <a:cs typeface="Times New Roman" pitchFamily="18" charset="0"/>
              </a:rPr>
              <a:t>Організація та проведення педагогічних </a:t>
            </a:r>
            <a:r>
              <a:rPr lang="uk-UA" sz="1700" dirty="0" err="1" smtClean="0">
                <a:solidFill>
                  <a:schemeClr val="accent5">
                    <a:lumMod val="50000"/>
                  </a:schemeClr>
                </a:solidFill>
                <a:latin typeface="Times New Roman" pitchFamily="18" charset="0"/>
                <a:cs typeface="Times New Roman" pitchFamily="18" charset="0"/>
              </a:rPr>
              <a:t>читаннь</a:t>
            </a:r>
            <a:r>
              <a:rPr lang="uk-UA" sz="1700" dirty="0" smtClean="0">
                <a:solidFill>
                  <a:schemeClr val="accent5">
                    <a:lumMod val="50000"/>
                  </a:schemeClr>
                </a:solidFill>
                <a:latin typeface="Times New Roman" pitchFamily="18" charset="0"/>
                <a:cs typeface="Times New Roman" pitchFamily="18" charset="0"/>
              </a:rPr>
              <a:t> на тему: «Педагогічна спадщина В. Сухомлинського» (24.10.2018)</a:t>
            </a:r>
          </a:p>
          <a:p>
            <a:pPr marL="342900" indent="-342900" algn="just">
              <a:lnSpc>
                <a:spcPct val="150000"/>
              </a:lnSpc>
              <a:buFont typeface="+mj-lt"/>
              <a:buAutoNum type="arabicPeriod"/>
            </a:pPr>
            <a:r>
              <a:rPr lang="uk-UA" sz="1700" dirty="0" smtClean="0">
                <a:solidFill>
                  <a:schemeClr val="accent5">
                    <a:lumMod val="50000"/>
                  </a:schemeClr>
                </a:solidFill>
                <a:latin typeface="Times New Roman" pitchFamily="18" charset="0"/>
                <a:cs typeface="Times New Roman" pitchFamily="18" charset="0"/>
              </a:rPr>
              <a:t>Підготовка та проведення обласного круглого столу на тему: «Право України і Німеччини» (29.11.2018) .</a:t>
            </a:r>
          </a:p>
          <a:p>
            <a:pPr marL="342900" indent="-342900" algn="just">
              <a:lnSpc>
                <a:spcPct val="150000"/>
              </a:lnSpc>
              <a:buFont typeface="+mj-lt"/>
              <a:buAutoNum type="arabicPeriod"/>
            </a:pPr>
            <a:r>
              <a:rPr lang="ru-RU" sz="1700" dirty="0" smtClean="0">
                <a:solidFill>
                  <a:schemeClr val="accent5">
                    <a:lumMod val="50000"/>
                  </a:schemeClr>
                </a:solidFill>
                <a:latin typeface="Times New Roman" pitchFamily="18" charset="0"/>
                <a:cs typeface="Times New Roman" pitchFamily="18" charset="0"/>
              </a:rPr>
              <a:t>Участь </a:t>
            </a:r>
            <a:r>
              <a:rPr lang="ru-RU" sz="1700" dirty="0">
                <a:solidFill>
                  <a:schemeClr val="accent5">
                    <a:lumMod val="50000"/>
                  </a:schemeClr>
                </a:solidFill>
                <a:latin typeface="Times New Roman" pitchFamily="18" charset="0"/>
                <a:cs typeface="Times New Roman" pitchFamily="18" charset="0"/>
              </a:rPr>
              <a:t>у </a:t>
            </a:r>
            <a:r>
              <a:rPr lang="ru-RU" sz="1700" dirty="0" err="1">
                <a:solidFill>
                  <a:schemeClr val="accent5">
                    <a:lumMod val="50000"/>
                  </a:schemeClr>
                </a:solidFill>
                <a:latin typeface="Times New Roman" pitchFamily="18" charset="0"/>
                <a:cs typeface="Times New Roman" pitchFamily="18" charset="0"/>
              </a:rPr>
              <a:t>роботі</a:t>
            </a:r>
            <a:r>
              <a:rPr lang="ru-RU" sz="1700" dirty="0">
                <a:solidFill>
                  <a:schemeClr val="accent5">
                    <a:lumMod val="50000"/>
                  </a:schemeClr>
                </a:solidFill>
                <a:latin typeface="Times New Roman" pitchFamily="18" charset="0"/>
                <a:cs typeface="Times New Roman" pitchFamily="18" charset="0"/>
              </a:rPr>
              <a:t> </a:t>
            </a:r>
            <a:r>
              <a:rPr lang="en-US" sz="1700" dirty="0">
                <a:solidFill>
                  <a:schemeClr val="accent5">
                    <a:lumMod val="50000"/>
                  </a:schemeClr>
                </a:solidFill>
                <a:latin typeface="Times New Roman" pitchFamily="18" charset="0"/>
                <a:cs typeface="Times New Roman" pitchFamily="18" charset="0"/>
              </a:rPr>
              <a:t>XIII </a:t>
            </a:r>
            <a:r>
              <a:rPr lang="ru-RU" sz="1700" dirty="0" err="1">
                <a:solidFill>
                  <a:schemeClr val="accent5">
                    <a:lumMod val="50000"/>
                  </a:schemeClr>
                </a:solidFill>
                <a:latin typeface="Times New Roman" pitchFamily="18" charset="0"/>
                <a:cs typeface="Times New Roman" pitchFamily="18" charset="0"/>
              </a:rPr>
              <a:t>Всеукраїнських</a:t>
            </a:r>
            <a:r>
              <a:rPr lang="ru-RU" sz="1700" dirty="0">
                <a:solidFill>
                  <a:schemeClr val="accent5">
                    <a:lumMod val="50000"/>
                  </a:schemeClr>
                </a:solidFill>
                <a:latin typeface="Times New Roman" pitchFamily="18" charset="0"/>
                <a:cs typeface="Times New Roman" pitchFamily="18" charset="0"/>
              </a:rPr>
              <a:t> </a:t>
            </a:r>
            <a:r>
              <a:rPr lang="ru-RU" sz="1700" dirty="0" err="1">
                <a:solidFill>
                  <a:schemeClr val="accent5">
                    <a:lumMod val="50000"/>
                  </a:schemeClr>
                </a:solidFill>
                <a:latin typeface="Times New Roman" pitchFamily="18" charset="0"/>
                <a:cs typeface="Times New Roman" pitchFamily="18" charset="0"/>
              </a:rPr>
              <a:t>педагогічних</a:t>
            </a:r>
            <a:r>
              <a:rPr lang="ru-RU" sz="1700" dirty="0">
                <a:solidFill>
                  <a:schemeClr val="accent5">
                    <a:lumMod val="50000"/>
                  </a:schemeClr>
                </a:solidFill>
                <a:latin typeface="Times New Roman" pitchFamily="18" charset="0"/>
                <a:cs typeface="Times New Roman" pitchFamily="18" charset="0"/>
              </a:rPr>
              <a:t> </a:t>
            </a:r>
            <a:r>
              <a:rPr lang="ru-RU" sz="1700" dirty="0" err="1">
                <a:solidFill>
                  <a:schemeClr val="accent5">
                    <a:lumMod val="50000"/>
                  </a:schemeClr>
                </a:solidFill>
                <a:latin typeface="Times New Roman" pitchFamily="18" charset="0"/>
                <a:cs typeface="Times New Roman" pitchFamily="18" charset="0"/>
              </a:rPr>
              <a:t>читань</a:t>
            </a:r>
            <a:r>
              <a:rPr lang="ru-RU" sz="1700" dirty="0">
                <a:solidFill>
                  <a:schemeClr val="accent5">
                    <a:lumMod val="50000"/>
                  </a:schemeClr>
                </a:solidFill>
                <a:latin typeface="Times New Roman" pitchFamily="18" charset="0"/>
                <a:cs typeface="Times New Roman" pitchFamily="18" charset="0"/>
              </a:rPr>
              <a:t> з теми</a:t>
            </a:r>
            <a:r>
              <a:rPr lang="ru-RU" sz="1700" dirty="0" smtClean="0">
                <a:solidFill>
                  <a:schemeClr val="accent5">
                    <a:lumMod val="50000"/>
                  </a:schemeClr>
                </a:solidFill>
                <a:latin typeface="Times New Roman" pitchFamily="18" charset="0"/>
                <a:cs typeface="Times New Roman" pitchFamily="18" charset="0"/>
              </a:rPr>
              <a:t>: «</a:t>
            </a:r>
            <a:r>
              <a:rPr lang="ru-RU" sz="1700" dirty="0" err="1">
                <a:solidFill>
                  <a:schemeClr val="accent5">
                    <a:lumMod val="50000"/>
                  </a:schemeClr>
                </a:solidFill>
                <a:latin typeface="Times New Roman" pitchFamily="18" charset="0"/>
                <a:cs typeface="Times New Roman" pitchFamily="18" charset="0"/>
              </a:rPr>
              <a:t>Чисті</a:t>
            </a:r>
            <a:r>
              <a:rPr lang="ru-RU" sz="1700" dirty="0">
                <a:solidFill>
                  <a:schemeClr val="accent5">
                    <a:lumMod val="50000"/>
                  </a:schemeClr>
                </a:solidFill>
                <a:latin typeface="Times New Roman" pitchFamily="18" charset="0"/>
                <a:cs typeface="Times New Roman" pitchFamily="18" charset="0"/>
              </a:rPr>
              <a:t> думки </a:t>
            </a:r>
            <a:r>
              <a:rPr lang="ru-RU" sz="1700" dirty="0" err="1">
                <a:solidFill>
                  <a:schemeClr val="accent5">
                    <a:lumMod val="50000"/>
                  </a:schemeClr>
                </a:solidFill>
                <a:latin typeface="Times New Roman" pitchFamily="18" charset="0"/>
                <a:cs typeface="Times New Roman" pitchFamily="18" charset="0"/>
              </a:rPr>
              <a:t>творять</a:t>
            </a:r>
            <a:r>
              <a:rPr lang="ru-RU" sz="1700" dirty="0">
                <a:solidFill>
                  <a:schemeClr val="accent5">
                    <a:lumMod val="50000"/>
                  </a:schemeClr>
                </a:solidFill>
                <a:latin typeface="Times New Roman" pitchFamily="18" charset="0"/>
                <a:cs typeface="Times New Roman" pitchFamily="18" charset="0"/>
              </a:rPr>
              <a:t> дива» (листопад</a:t>
            </a:r>
            <a:r>
              <a:rPr lang="ru-RU" sz="1700" dirty="0" smtClean="0">
                <a:solidFill>
                  <a:schemeClr val="accent5">
                    <a:lumMod val="50000"/>
                  </a:schemeClr>
                </a:solidFill>
                <a:latin typeface="Times New Roman" pitchFamily="18" charset="0"/>
                <a:cs typeface="Times New Roman" pitchFamily="18" charset="0"/>
              </a:rPr>
              <a:t>).</a:t>
            </a:r>
          </a:p>
          <a:p>
            <a:pPr marL="342900" indent="-342900" algn="just">
              <a:lnSpc>
                <a:spcPct val="150000"/>
              </a:lnSpc>
              <a:buFont typeface="+mj-lt"/>
              <a:buAutoNum type="arabicPeriod"/>
            </a:pPr>
            <a:r>
              <a:rPr lang="ru-RU" sz="1700" dirty="0" smtClean="0">
                <a:solidFill>
                  <a:schemeClr val="accent5">
                    <a:lumMod val="50000"/>
                  </a:schemeClr>
                </a:solidFill>
                <a:latin typeface="Times New Roman" pitchFamily="18" charset="0"/>
                <a:cs typeface="Times New Roman" pitchFamily="18" charset="0"/>
              </a:rPr>
              <a:t> </a:t>
            </a:r>
            <a:r>
              <a:rPr lang="uk-UA" sz="1700" dirty="0" smtClean="0">
                <a:solidFill>
                  <a:schemeClr val="accent5">
                    <a:lumMod val="50000"/>
                  </a:schemeClr>
                </a:solidFill>
                <a:latin typeface="Times New Roman" pitchFamily="18" charset="0"/>
                <a:cs typeface="Times New Roman" pitchFamily="18" charset="0"/>
              </a:rPr>
              <a:t>Розгляд та погодження матеріалів для випуску: «Науково-методичного Вісника Ніжинського обласного педагогічного ліцею Чернігівської обласної ради » №2 (14), обласного круглого столу на тему: «Право України і Німеччини», методичних рекомендацій до вивчення образів-персонажів літературного твору в школі</a:t>
            </a:r>
            <a:r>
              <a:rPr lang="ru-RU" sz="1700" dirty="0" smtClean="0">
                <a:solidFill>
                  <a:schemeClr val="accent5">
                    <a:lumMod val="50000"/>
                  </a:schemeClr>
                </a:solidFill>
                <a:latin typeface="Times New Roman" pitchFamily="18" charset="0"/>
                <a:cs typeface="Times New Roman" pitchFamily="18" charset="0"/>
              </a:rPr>
              <a:t>.</a:t>
            </a:r>
            <a:endParaRPr lang="ru-RU" sz="1700" dirty="0">
              <a:solidFill>
                <a:schemeClr val="accent5">
                  <a:lumMod val="50000"/>
                </a:schemeClr>
              </a:solidFill>
              <a:latin typeface="Times New Roman" pitchFamily="18" charset="0"/>
              <a:cs typeface="Times New Roman" pitchFamily="18" charset="0"/>
            </a:endParaRPr>
          </a:p>
          <a:p>
            <a:pPr marL="342900" indent="-342900" algn="just">
              <a:buFont typeface="+mj-lt"/>
              <a:buAutoNum type="arabicPeriod"/>
            </a:pPr>
            <a:endParaRPr lang="ru-RU" sz="1800" dirty="0">
              <a:solidFill>
                <a:schemeClr val="accent5">
                  <a:lumMod val="50000"/>
                </a:schemeClr>
              </a:solidFill>
              <a:latin typeface="Times New Roman" pitchFamily="18" charset="0"/>
              <a:cs typeface="Times New Roman" pitchFamily="18" charset="0"/>
            </a:endParaRPr>
          </a:p>
          <a:p>
            <a:pPr marL="342900" indent="-342900" algn="just">
              <a:buFont typeface="+mj-lt"/>
              <a:buAutoNum type="arabicPeriod"/>
            </a:pPr>
            <a:endParaRPr lang="ru-RU" sz="1800" dirty="0">
              <a:solidFill>
                <a:schemeClr val="accent5">
                  <a:lumMod val="50000"/>
                </a:schemeClr>
              </a:solidFill>
              <a:latin typeface="Times New Roman" pitchFamily="18" charset="0"/>
              <a:cs typeface="Times New Roman" pitchFamily="18" charset="0"/>
            </a:endParaRPr>
          </a:p>
          <a:p>
            <a:pPr marL="457200" indent="-457200" algn="just">
              <a:buFont typeface="+mj-lt"/>
              <a:buAutoNum type="arabicPeriod"/>
            </a:pPr>
            <a:endParaRPr lang="ru-RU" sz="2400"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36355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5852" y="214290"/>
            <a:ext cx="7500990" cy="461665"/>
          </a:xfrm>
          <a:prstGeom prst="rect">
            <a:avLst/>
          </a:prstGeom>
          <a:noFill/>
        </p:spPr>
        <p:txBody>
          <a:bodyPr wrap="square" rtlCol="0">
            <a:spAutoFit/>
          </a:bodyPr>
          <a:lstStyle/>
          <a:p>
            <a:pPr algn="ctr"/>
            <a:r>
              <a:rPr lang="uk-UA" sz="2400" b="1" dirty="0" smtClean="0">
                <a:solidFill>
                  <a:schemeClr val="accent5">
                    <a:lumMod val="50000"/>
                  </a:schemeClr>
                </a:solidFill>
                <a:latin typeface="Times New Roman" pitchFamily="18" charset="0"/>
                <a:cs typeface="Times New Roman" pitchFamily="18" charset="0"/>
              </a:rPr>
              <a:t>РОБОТА  ПРЕДМЕТНИХ  КАФЕДР</a:t>
            </a:r>
            <a:endParaRPr lang="uk-UA" sz="2400" b="1" dirty="0">
              <a:solidFill>
                <a:schemeClr val="accent5">
                  <a:lumMod val="50000"/>
                </a:schemeClr>
              </a:solidFill>
              <a:latin typeface="Times New Roman" pitchFamily="18" charset="0"/>
              <a:cs typeface="Times New Roman" pitchFamily="18" charset="0"/>
            </a:endParaRPr>
          </a:p>
        </p:txBody>
      </p:sp>
      <p:sp>
        <p:nvSpPr>
          <p:cNvPr id="3" name="Прямокутник 2"/>
          <p:cNvSpPr/>
          <p:nvPr/>
        </p:nvSpPr>
        <p:spPr>
          <a:xfrm>
            <a:off x="5173202" y="4153326"/>
            <a:ext cx="3733977" cy="1323439"/>
          </a:xfrm>
          <a:prstGeom prst="rect">
            <a:avLst/>
          </a:prstGeom>
          <a:ln>
            <a:noFill/>
          </a:ln>
          <a:effectLst>
            <a:outerShdw blurRad="44450" dist="27940" dir="5400000" algn="ctr">
              <a:schemeClr val="bg1">
                <a:alpha val="32000"/>
              </a:scheme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2000" dirty="0" smtClean="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rPr>
              <a:t>Кафедра вчителів художньо-естетичного розвитку, фізичної культури, захисту </a:t>
            </a:r>
            <a:r>
              <a:rPr lang="uk-UA" sz="2000" dirty="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rPr>
              <a:t>В</a:t>
            </a:r>
            <a:r>
              <a:rPr lang="uk-UA" sz="2000" dirty="0" smtClean="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rPr>
              <a:t>ітчизни, технологій та вихователів</a:t>
            </a:r>
            <a:endParaRPr lang="uk-UA" sz="2000" dirty="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endParaRPr>
          </a:p>
        </p:txBody>
      </p:sp>
      <p:sp>
        <p:nvSpPr>
          <p:cNvPr id="7" name="Прямокутник 6"/>
          <p:cNvSpPr/>
          <p:nvPr/>
        </p:nvSpPr>
        <p:spPr>
          <a:xfrm>
            <a:off x="993912" y="6019953"/>
            <a:ext cx="3960440" cy="707886"/>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uk-UA" sz="2000" dirty="0" smtClean="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rPr>
              <a:t>Кафедра вчителів природничо-математичних дисциплін</a:t>
            </a:r>
            <a:endParaRPr lang="uk-UA" sz="2000" dirty="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endParaRPr>
          </a:p>
        </p:txBody>
      </p:sp>
      <p:sp>
        <p:nvSpPr>
          <p:cNvPr id="9" name="Прямокутник 8"/>
          <p:cNvSpPr/>
          <p:nvPr/>
        </p:nvSpPr>
        <p:spPr>
          <a:xfrm>
            <a:off x="993911" y="3009146"/>
            <a:ext cx="4042435" cy="400110"/>
          </a:xfrm>
          <a:prstGeom prst="rect">
            <a:avLst/>
          </a:prstGeom>
          <a:effectLst/>
        </p:spPr>
        <p:txBody>
          <a:bodyPr wrap="square">
            <a:spAutoFit/>
          </a:bodyPr>
          <a:lstStyle/>
          <a:p>
            <a:r>
              <a:rPr lang="uk-UA" sz="2000" dirty="0" smtClean="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rPr>
              <a:t>Кафедра вчителів іноземних мов</a:t>
            </a:r>
            <a:endParaRPr lang="uk-UA" sz="2000" dirty="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endParaRPr>
          </a:p>
        </p:txBody>
      </p:sp>
      <p:sp>
        <p:nvSpPr>
          <p:cNvPr id="12" name="Прямокутник 11"/>
          <p:cNvSpPr/>
          <p:nvPr/>
        </p:nvSpPr>
        <p:spPr>
          <a:xfrm>
            <a:off x="5286089" y="805947"/>
            <a:ext cx="3733977" cy="707886"/>
          </a:xfrm>
          <a:prstGeom prst="rect">
            <a:avLst/>
          </a:prstGeom>
          <a:effectLst/>
        </p:spPr>
        <p:txBody>
          <a:bodyPr wrap="square">
            <a:spAutoFit/>
          </a:bodyPr>
          <a:lstStyle/>
          <a:p>
            <a:r>
              <a:rPr lang="uk-UA" sz="2000" dirty="0" smtClean="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rPr>
              <a:t>Кафедра вчителів суспільно-гуманітарних дисциплін</a:t>
            </a:r>
            <a:endParaRPr lang="uk-UA" sz="2000" dirty="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803513"/>
            <a:ext cx="4072366" cy="2058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93418" y="1718320"/>
            <a:ext cx="3777546" cy="19987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03647" y="3717032"/>
            <a:ext cx="2781091" cy="21960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1778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499992" y="260648"/>
            <a:ext cx="4502174" cy="2862322"/>
          </a:xfrm>
          <a:prstGeom prst="rect">
            <a:avLst/>
          </a:prstGeom>
          <a:noFill/>
          <a:ln w="9525">
            <a:noFill/>
            <a:miter lim="800000"/>
            <a:headEnd/>
            <a:tailEnd/>
          </a:ln>
        </p:spPr>
        <p:txBody>
          <a:bodyPr wrap="square">
            <a:spAutoFit/>
          </a:bodyPr>
          <a:lstStyle/>
          <a:p>
            <a:pPr algn="ctr"/>
            <a:r>
              <a:rPr lang="ru-RU" sz="2000" b="1" dirty="0">
                <a:solidFill>
                  <a:schemeClr val="accent5">
                    <a:lumMod val="50000"/>
                  </a:schemeClr>
                </a:solidFill>
                <a:effectLst/>
                <a:latin typeface="Times New Roman" pitchFamily="18" charset="0"/>
                <a:cs typeface="Times New Roman" pitchFamily="18" charset="0"/>
              </a:rPr>
              <a:t>СПІВПРАЦЯ </a:t>
            </a:r>
            <a:r>
              <a:rPr lang="ru-RU" sz="2000" b="1" dirty="0" smtClean="0">
                <a:solidFill>
                  <a:schemeClr val="accent5">
                    <a:lumMod val="50000"/>
                  </a:schemeClr>
                </a:solidFill>
                <a:effectLst/>
                <a:latin typeface="Times New Roman" pitchFamily="18" charset="0"/>
                <a:cs typeface="Times New Roman" pitchFamily="18" charset="0"/>
              </a:rPr>
              <a:t>ІЗ НАПН УКРАЇНИ</a:t>
            </a:r>
            <a:r>
              <a:rPr lang="ru-RU" sz="2000" b="1" dirty="0">
                <a:solidFill>
                  <a:schemeClr val="accent5">
                    <a:lumMod val="50000"/>
                  </a:schemeClr>
                </a:solidFill>
                <a:effectLst/>
                <a:latin typeface="Times New Roman" pitchFamily="18" charset="0"/>
                <a:cs typeface="Times New Roman" pitchFamily="18" charset="0"/>
              </a:rPr>
              <a:t/>
            </a:r>
            <a:br>
              <a:rPr lang="ru-RU" sz="2000" b="1" dirty="0">
                <a:solidFill>
                  <a:schemeClr val="accent5">
                    <a:lumMod val="50000"/>
                  </a:schemeClr>
                </a:solidFill>
                <a:effectLst/>
                <a:latin typeface="Times New Roman" pitchFamily="18" charset="0"/>
                <a:cs typeface="Times New Roman" pitchFamily="18" charset="0"/>
              </a:rPr>
            </a:br>
            <a:r>
              <a:rPr lang="ru-RU" sz="2000" dirty="0" smtClean="0">
                <a:solidFill>
                  <a:schemeClr val="accent5">
                    <a:lumMod val="50000"/>
                  </a:schemeClr>
                </a:solidFill>
                <a:latin typeface="Times New Roman" pitchFamily="18" charset="0"/>
                <a:cs typeface="Times New Roman" pitchFamily="18" charset="0"/>
              </a:rPr>
              <a:t/>
            </a:r>
            <a:br>
              <a:rPr lang="ru-RU" sz="2000" dirty="0" smtClean="0">
                <a:solidFill>
                  <a:schemeClr val="accent5">
                    <a:lumMod val="50000"/>
                  </a:schemeClr>
                </a:solidFill>
                <a:latin typeface="Times New Roman" pitchFamily="18" charset="0"/>
                <a:cs typeface="Times New Roman" pitchFamily="18" charset="0"/>
              </a:rPr>
            </a:br>
            <a:r>
              <a:rPr lang="ru-RU" sz="2000" dirty="0" err="1" smtClean="0">
                <a:solidFill>
                  <a:schemeClr val="accent5">
                    <a:lumMod val="50000"/>
                  </a:schemeClr>
                </a:solidFill>
                <a:latin typeface="Times New Roman" pitchFamily="18" charset="0"/>
                <a:cs typeface="Times New Roman" pitchFamily="18" charset="0"/>
              </a:rPr>
              <a:t>Всеукраїнська</a:t>
            </a:r>
            <a:r>
              <a:rPr lang="ru-RU" sz="2000" dirty="0" smtClean="0">
                <a:solidFill>
                  <a:schemeClr val="accent5">
                    <a:lumMod val="50000"/>
                  </a:schemeClr>
                </a:solidFill>
                <a:latin typeface="Times New Roman" pitchFamily="18" charset="0"/>
                <a:cs typeface="Times New Roman" pitchFamily="18" charset="0"/>
              </a:rPr>
              <a:t> </a:t>
            </a:r>
            <a:r>
              <a:rPr lang="uk-UA" sz="2000" dirty="0" smtClean="0">
                <a:solidFill>
                  <a:schemeClr val="accent5">
                    <a:lumMod val="50000"/>
                  </a:schemeClr>
                </a:solidFill>
                <a:latin typeface="Times New Roman" pitchFamily="18" charset="0"/>
                <a:cs typeface="Times New Roman" pitchFamily="18" charset="0"/>
              </a:rPr>
              <a:t>науково-практична конференція «Соціалізація обдарованого учня в </a:t>
            </a:r>
            <a:r>
              <a:rPr lang="uk-UA" sz="2000" dirty="0" err="1" smtClean="0">
                <a:solidFill>
                  <a:schemeClr val="accent5">
                    <a:lumMod val="50000"/>
                  </a:schemeClr>
                </a:solidFill>
                <a:latin typeface="Times New Roman" pitchFamily="18" charset="0"/>
                <a:cs typeface="Times New Roman" pitchFamily="18" charset="0"/>
              </a:rPr>
              <a:t>Інтернет-середовищі</a:t>
            </a:r>
            <a:r>
              <a:rPr lang="uk-UA" sz="2000" dirty="0" smtClean="0">
                <a:solidFill>
                  <a:schemeClr val="accent5">
                    <a:lumMod val="50000"/>
                  </a:schemeClr>
                </a:solidFill>
                <a:latin typeface="Times New Roman" pitchFamily="18" charset="0"/>
                <a:cs typeface="Times New Roman" pitchFamily="18" charset="0"/>
              </a:rPr>
              <a:t>: методичне забезпечення і супровід» організована Інститутом обдарованої дитини НАПН України (жовтень, </a:t>
            </a:r>
            <a:r>
              <a:rPr lang="ru-RU" sz="2000" dirty="0" smtClean="0">
                <a:solidFill>
                  <a:schemeClr val="accent5">
                    <a:lumMod val="50000"/>
                  </a:schemeClr>
                </a:solidFill>
                <a:latin typeface="Times New Roman" pitchFamily="18" charset="0"/>
                <a:cs typeface="Times New Roman" pitchFamily="18" charset="0"/>
              </a:rPr>
              <a:t>2018 </a:t>
            </a:r>
            <a:r>
              <a:rPr lang="ru-RU" sz="2000" b="1" dirty="0" smtClean="0">
                <a:solidFill>
                  <a:schemeClr val="accent5">
                    <a:lumMod val="50000"/>
                  </a:schemeClr>
                </a:solidFill>
                <a:latin typeface="Times New Roman" pitchFamily="18" charset="0"/>
                <a:cs typeface="Times New Roman" pitchFamily="18" charset="0"/>
              </a:rPr>
              <a:t>С. </a:t>
            </a:r>
            <a:r>
              <a:rPr lang="ru-RU" sz="2000" b="1" dirty="0" err="1" smtClean="0">
                <a:solidFill>
                  <a:schemeClr val="accent5">
                    <a:lumMod val="50000"/>
                  </a:schemeClr>
                </a:solidFill>
                <a:latin typeface="Times New Roman" pitchFamily="18" charset="0"/>
                <a:cs typeface="Times New Roman" pitchFamily="18" charset="0"/>
              </a:rPr>
              <a:t>Сліпак</a:t>
            </a:r>
            <a:r>
              <a:rPr lang="ru-RU" sz="2000" b="1" dirty="0" smtClean="0">
                <a:solidFill>
                  <a:schemeClr val="accent5">
                    <a:lumMod val="50000"/>
                  </a:schemeClr>
                </a:solidFill>
                <a:latin typeface="Times New Roman" pitchFamily="18" charset="0"/>
                <a:cs typeface="Times New Roman" pitchFamily="18" charset="0"/>
              </a:rPr>
              <a:t>, Т. Шевчук)</a:t>
            </a:r>
            <a:endParaRPr lang="uk-UA" altLang="uk-UA" sz="2000" b="1" dirty="0">
              <a:solidFill>
                <a:srgbClr val="17375E"/>
              </a:solidFill>
              <a:latin typeface="Times New Roman" pitchFamily="18" charset="0"/>
              <a:cs typeface="Times New Roman" pitchFamily="18" charset="0"/>
            </a:endParaRPr>
          </a:p>
        </p:txBody>
      </p:sp>
      <p:pic>
        <p:nvPicPr>
          <p:cNvPr id="1331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504" y="764704"/>
            <a:ext cx="4397709" cy="2016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3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776" y="3356992"/>
            <a:ext cx="5413680" cy="32482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uk-UA" sz="1800" b="0" i="0" u="none" strike="noStrike" cap="none" normalizeH="0" baseline="0" dirty="0" smtClean="0">
              <a:ln>
                <a:noFill/>
              </a:ln>
              <a:solidFill>
                <a:schemeClr val="tx1"/>
              </a:solidFill>
              <a:effectLst/>
              <a:latin typeface="Arial" pitchFamily="34" charset="0"/>
            </a:endParaRPr>
          </a:p>
        </p:txBody>
      </p:sp>
      <p:pic>
        <p:nvPicPr>
          <p:cNvPr id="1229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2365" y="188640"/>
            <a:ext cx="5631043" cy="3119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93786" y="3307904"/>
            <a:ext cx="5207270" cy="3307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TextBox 11"/>
          <p:cNvSpPr txBox="1">
            <a:spLocks noChangeArrowheads="1"/>
          </p:cNvSpPr>
          <p:nvPr/>
        </p:nvSpPr>
        <p:spPr bwMode="auto">
          <a:xfrm>
            <a:off x="5868144" y="1143549"/>
            <a:ext cx="3249162" cy="769441"/>
          </a:xfrm>
          <a:prstGeom prst="rect">
            <a:avLst/>
          </a:prstGeom>
          <a:noFill/>
          <a:ln w="9525">
            <a:noFill/>
            <a:miter lim="800000"/>
            <a:headEnd/>
            <a:tailEnd/>
          </a:ln>
        </p:spPr>
        <p:txBody>
          <a:bodyPr wrap="square" anchor="ctr">
            <a:sp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ru-RU" sz="2200" b="1" dirty="0" smtClean="0">
                <a:solidFill>
                  <a:schemeClr val="accent5">
                    <a:lumMod val="50000"/>
                  </a:schemeClr>
                </a:solidFill>
                <a:effectLst/>
                <a:latin typeface="Times New Roman" pitchFamily="18" charset="0"/>
                <a:cs typeface="Times New Roman" pitchFamily="18" charset="0"/>
              </a:rPr>
              <a:t>СПІВПРАЦЯ</a:t>
            </a:r>
          </a:p>
          <a:p>
            <a:pPr algn="ctr"/>
            <a:r>
              <a:rPr lang="ru-RU" sz="2200" b="1" dirty="0" smtClean="0">
                <a:solidFill>
                  <a:schemeClr val="accent5">
                    <a:lumMod val="50000"/>
                  </a:schemeClr>
                </a:solidFill>
                <a:effectLst/>
                <a:latin typeface="Times New Roman" pitchFamily="18" charset="0"/>
                <a:cs typeface="Times New Roman" pitchFamily="18" charset="0"/>
              </a:rPr>
              <a:t>З НАПН УКРАЇНИ</a:t>
            </a:r>
            <a:endParaRPr lang="uk-UA" altLang="uk-UA" sz="2400" b="1" dirty="0">
              <a:solidFill>
                <a:srgbClr val="17375E"/>
              </a:solidFill>
              <a:latin typeface="Times New Roman" pitchFamily="18" charset="0"/>
              <a:cs typeface="Times New Roman" pitchFamily="18" charset="0"/>
            </a:endParaRPr>
          </a:p>
        </p:txBody>
      </p:sp>
      <p:sp>
        <p:nvSpPr>
          <p:cNvPr id="11" name="TextBox 11"/>
          <p:cNvSpPr txBox="1">
            <a:spLocks noChangeArrowheads="1"/>
          </p:cNvSpPr>
          <p:nvPr/>
        </p:nvSpPr>
        <p:spPr bwMode="auto">
          <a:xfrm>
            <a:off x="0" y="3345814"/>
            <a:ext cx="3926212" cy="3231654"/>
          </a:xfrm>
          <a:prstGeom prst="rect">
            <a:avLst/>
          </a:prstGeom>
          <a:noFill/>
          <a:ln w="9525">
            <a:noFill/>
            <a:miter lim="800000"/>
            <a:headEnd/>
            <a:tailEnd/>
          </a:ln>
        </p:spPr>
        <p:txBody>
          <a:bodyPr wrap="square" anchor="ctr">
            <a:sp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ru-RU" sz="24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Всеукраїнський</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семінар</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Громадська</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підтримка</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освітніх</a:t>
            </a:r>
            <a:r>
              <a:rPr lang="ru-RU" sz="2000" dirty="0">
                <a:solidFill>
                  <a:schemeClr val="accent5">
                    <a:lumMod val="50000"/>
                  </a:schemeClr>
                </a:solidFill>
                <a:latin typeface="Times New Roman" pitchFamily="18" charset="0"/>
                <a:cs typeface="Times New Roman" pitchFamily="18" charset="0"/>
              </a:rPr>
              <a:t> реформ: </a:t>
            </a:r>
            <a:r>
              <a:rPr lang="ru-RU" sz="2000" dirty="0" err="1">
                <a:solidFill>
                  <a:schemeClr val="accent5">
                    <a:lumMod val="50000"/>
                  </a:schemeClr>
                </a:solidFill>
                <a:latin typeface="Times New Roman" pitchFamily="18" charset="0"/>
                <a:cs typeface="Times New Roman" pitchFamily="18" charset="0"/>
              </a:rPr>
              <a:t>презентація</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психологічних</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ресурсів</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організований</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Інститутом</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соціальної</a:t>
            </a:r>
            <a:r>
              <a:rPr lang="ru-RU" sz="2000" dirty="0">
                <a:solidFill>
                  <a:schemeClr val="accent5">
                    <a:lumMod val="50000"/>
                  </a:schemeClr>
                </a:solidFill>
                <a:latin typeface="Times New Roman" pitchFamily="18" charset="0"/>
                <a:cs typeface="Times New Roman" pitchFamily="18" charset="0"/>
              </a:rPr>
              <a:t> та </a:t>
            </a:r>
            <a:r>
              <a:rPr lang="ru-RU" sz="2000" dirty="0" err="1">
                <a:solidFill>
                  <a:schemeClr val="accent5">
                    <a:lumMod val="50000"/>
                  </a:schemeClr>
                </a:solidFill>
                <a:latin typeface="Times New Roman" pitchFamily="18" charset="0"/>
                <a:cs typeface="Times New Roman" pitchFamily="18" charset="0"/>
              </a:rPr>
              <a:t>політичної</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психології</a:t>
            </a:r>
            <a:r>
              <a:rPr lang="ru-RU" sz="2000" dirty="0">
                <a:solidFill>
                  <a:schemeClr val="accent5">
                    <a:lumMod val="50000"/>
                  </a:schemeClr>
                </a:solidFill>
                <a:latin typeface="Times New Roman" pitchFamily="18" charset="0"/>
                <a:cs typeface="Times New Roman" pitchFamily="18" charset="0"/>
              </a:rPr>
              <a:t> НАПН </a:t>
            </a:r>
            <a:r>
              <a:rPr lang="ru-RU" sz="2000" dirty="0" err="1" smtClean="0">
                <a:solidFill>
                  <a:schemeClr val="accent5">
                    <a:lumMod val="50000"/>
                  </a:schemeClr>
                </a:solidFill>
                <a:latin typeface="Times New Roman" pitchFamily="18" charset="0"/>
                <a:cs typeface="Times New Roman" pitchFamily="18" charset="0"/>
              </a:rPr>
              <a:t>України</a:t>
            </a:r>
            <a:endParaRPr lang="ru-RU" sz="2000" dirty="0" smtClean="0">
              <a:solidFill>
                <a:schemeClr val="accent5">
                  <a:lumMod val="50000"/>
                </a:schemeClr>
              </a:solidFill>
              <a:latin typeface="Times New Roman" pitchFamily="18" charset="0"/>
              <a:cs typeface="Times New Roman" pitchFamily="18" charset="0"/>
            </a:endParaRPr>
          </a:p>
          <a:p>
            <a:pPr algn="ctr"/>
            <a:r>
              <a:rPr lang="ru-RU" sz="2000" dirty="0" smtClean="0">
                <a:solidFill>
                  <a:schemeClr val="accent5">
                    <a:lumMod val="50000"/>
                  </a:schemeClr>
                </a:solidFill>
                <a:latin typeface="Times New Roman" pitchFamily="18" charset="0"/>
                <a:cs typeface="Times New Roman" pitchFamily="18" charset="0"/>
              </a:rPr>
              <a:t> </a:t>
            </a:r>
            <a:r>
              <a:rPr lang="ru-RU" sz="2000" dirty="0">
                <a:solidFill>
                  <a:schemeClr val="accent5">
                    <a:lumMod val="50000"/>
                  </a:schemeClr>
                </a:solidFill>
                <a:latin typeface="Times New Roman" pitchFamily="18" charset="0"/>
                <a:cs typeface="Times New Roman" pitchFamily="18" charset="0"/>
              </a:rPr>
              <a:t>(</a:t>
            </a:r>
            <a:r>
              <a:rPr lang="ru-RU" sz="2000" dirty="0" err="1">
                <a:solidFill>
                  <a:schemeClr val="accent5">
                    <a:lumMod val="50000"/>
                  </a:schemeClr>
                </a:solidFill>
                <a:latin typeface="Times New Roman" pitchFamily="18" charset="0"/>
                <a:cs typeface="Times New Roman" pitchFamily="18" charset="0"/>
              </a:rPr>
              <a:t>Київ</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жовтень</a:t>
            </a:r>
            <a:r>
              <a:rPr lang="ru-RU" sz="2000" dirty="0">
                <a:solidFill>
                  <a:schemeClr val="accent5">
                    <a:lumMod val="50000"/>
                  </a:schemeClr>
                </a:solidFill>
                <a:latin typeface="Times New Roman" pitchFamily="18" charset="0"/>
                <a:cs typeface="Times New Roman" pitchFamily="18" charset="0"/>
              </a:rPr>
              <a:t> 2018) </a:t>
            </a:r>
            <a:endParaRPr lang="ru-RU" sz="2000" dirty="0" smtClean="0">
              <a:solidFill>
                <a:schemeClr val="accent5">
                  <a:lumMod val="50000"/>
                </a:schemeClr>
              </a:solidFill>
              <a:latin typeface="Times New Roman" pitchFamily="18" charset="0"/>
              <a:cs typeface="Times New Roman" pitchFamily="18" charset="0"/>
            </a:endParaRPr>
          </a:p>
          <a:p>
            <a:pPr algn="ctr"/>
            <a:r>
              <a:rPr lang="ru-RU" sz="2000" dirty="0" smtClean="0">
                <a:solidFill>
                  <a:schemeClr val="accent5">
                    <a:lumMod val="50000"/>
                  </a:schemeClr>
                </a:solidFill>
                <a:latin typeface="Times New Roman" pitchFamily="18" charset="0"/>
                <a:cs typeface="Times New Roman" pitchFamily="18" charset="0"/>
              </a:rPr>
              <a:t>(</a:t>
            </a:r>
            <a:r>
              <a:rPr lang="ru-RU" sz="2000" b="1" dirty="0">
                <a:solidFill>
                  <a:schemeClr val="accent5">
                    <a:lumMod val="50000"/>
                  </a:schemeClr>
                </a:solidFill>
                <a:latin typeface="Times New Roman" pitchFamily="18" charset="0"/>
                <a:cs typeface="Times New Roman" pitchFamily="18" charset="0"/>
              </a:rPr>
              <a:t>Т</a:t>
            </a:r>
            <a:r>
              <a:rPr lang="ru-RU" sz="2000" b="1" dirty="0" smtClean="0">
                <a:solidFill>
                  <a:schemeClr val="accent5">
                    <a:lumMod val="50000"/>
                  </a:schemeClr>
                </a:solidFill>
                <a:latin typeface="Times New Roman" pitchFamily="18" charset="0"/>
                <a:cs typeface="Times New Roman" pitchFamily="18" charset="0"/>
              </a:rPr>
              <a:t>. </a:t>
            </a:r>
            <a:r>
              <a:rPr lang="ru-RU" sz="2000" b="1" dirty="0" err="1" smtClean="0">
                <a:solidFill>
                  <a:schemeClr val="accent5">
                    <a:lumMod val="50000"/>
                  </a:schemeClr>
                </a:solidFill>
                <a:latin typeface="Times New Roman" pitchFamily="18" charset="0"/>
                <a:cs typeface="Times New Roman" pitchFamily="18" charset="0"/>
              </a:rPr>
              <a:t>Вантух</a:t>
            </a:r>
            <a:r>
              <a:rPr lang="ru-RU" sz="2000" b="1" dirty="0">
                <a:solidFill>
                  <a:schemeClr val="accent5">
                    <a:lumMod val="50000"/>
                  </a:schemeClr>
                </a:solidFill>
                <a:latin typeface="Times New Roman" pitchFamily="18" charset="0"/>
                <a:cs typeface="Times New Roman" pitchFamily="18" charset="0"/>
              </a:rPr>
              <a:t>, </a:t>
            </a:r>
            <a:r>
              <a:rPr lang="ru-RU" sz="2000" b="1" dirty="0" smtClean="0">
                <a:solidFill>
                  <a:schemeClr val="accent5">
                    <a:lumMod val="50000"/>
                  </a:schemeClr>
                </a:solidFill>
                <a:latin typeface="Times New Roman" pitchFamily="18" charset="0"/>
                <a:cs typeface="Times New Roman" pitchFamily="18" charset="0"/>
              </a:rPr>
              <a:t>С. </a:t>
            </a:r>
            <a:r>
              <a:rPr lang="ru-RU" sz="2000" b="1" dirty="0" err="1" smtClean="0">
                <a:solidFill>
                  <a:schemeClr val="accent5">
                    <a:lumMod val="50000"/>
                  </a:schemeClr>
                </a:solidFill>
                <a:latin typeface="Times New Roman" pitchFamily="18" charset="0"/>
                <a:cs typeface="Times New Roman" pitchFamily="18" charset="0"/>
              </a:rPr>
              <a:t>Сліпак</a:t>
            </a:r>
            <a:r>
              <a:rPr lang="ru-RU" sz="2000" b="1" dirty="0">
                <a:solidFill>
                  <a:schemeClr val="accent5">
                    <a:lumMod val="50000"/>
                  </a:schemeClr>
                </a:solidFill>
                <a:latin typeface="Times New Roman" pitchFamily="18" charset="0"/>
                <a:cs typeface="Times New Roman" pitchFamily="18" charset="0"/>
              </a:rPr>
              <a:t>, </a:t>
            </a:r>
            <a:endParaRPr lang="ru-RU" sz="2000" b="1" dirty="0" smtClean="0">
              <a:solidFill>
                <a:schemeClr val="accent5">
                  <a:lumMod val="50000"/>
                </a:schemeClr>
              </a:solidFill>
              <a:latin typeface="Times New Roman" pitchFamily="18" charset="0"/>
              <a:cs typeface="Times New Roman" pitchFamily="18" charset="0"/>
            </a:endParaRPr>
          </a:p>
          <a:p>
            <a:pPr algn="ctr"/>
            <a:r>
              <a:rPr lang="ru-RU" sz="2000" b="1" dirty="0" smtClean="0">
                <a:solidFill>
                  <a:schemeClr val="accent5">
                    <a:lumMod val="50000"/>
                  </a:schemeClr>
                </a:solidFill>
                <a:latin typeface="Times New Roman" pitchFamily="18" charset="0"/>
                <a:cs typeface="Times New Roman" pitchFamily="18" charset="0"/>
              </a:rPr>
              <a:t>Т</a:t>
            </a:r>
            <a:r>
              <a:rPr lang="ru-RU" sz="2000" b="1" dirty="0">
                <a:solidFill>
                  <a:schemeClr val="accent5">
                    <a:lumMod val="50000"/>
                  </a:schemeClr>
                </a:solidFill>
                <a:latin typeface="Times New Roman" pitchFamily="18" charset="0"/>
                <a:cs typeface="Times New Roman" pitchFamily="18" charset="0"/>
              </a:rPr>
              <a:t>. Шевчук</a:t>
            </a:r>
            <a:r>
              <a:rPr lang="ru-RU" sz="2000" dirty="0" smtClean="0">
                <a:solidFill>
                  <a:schemeClr val="accent5">
                    <a:lumMod val="50000"/>
                  </a:schemeClr>
                </a:solidFill>
                <a:latin typeface="Times New Roman" pitchFamily="18" charset="0"/>
                <a:cs typeface="Times New Roman" pitchFamily="18" charset="0"/>
              </a:rPr>
              <a:t>)</a:t>
            </a:r>
            <a:endParaRPr lang="uk-UA" altLang="uk-UA" sz="2000" b="1" dirty="0">
              <a:solidFill>
                <a:srgbClr val="17375E"/>
              </a:solidFill>
              <a:latin typeface="Times New Roman" pitchFamily="18" charset="0"/>
              <a:cs typeface="Times New Roman" pitchFamily="18" charset="0"/>
            </a:endParaRPr>
          </a:p>
        </p:txBody>
      </p:sp>
    </p:spTree>
    <p:extLst>
      <p:ext uri="{BB962C8B-B14F-4D97-AF65-F5344CB8AC3E}">
        <p14:creationId xmlns:p14="http://schemas.microsoft.com/office/powerpoint/2010/main" val="1471778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7504" y="188640"/>
            <a:ext cx="4816624" cy="36124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5856" y="2879317"/>
            <a:ext cx="5680312" cy="3786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11"/>
          <p:cNvSpPr txBox="1">
            <a:spLocks noChangeArrowheads="1"/>
          </p:cNvSpPr>
          <p:nvPr/>
        </p:nvSpPr>
        <p:spPr bwMode="auto">
          <a:xfrm>
            <a:off x="5115711" y="576845"/>
            <a:ext cx="3926212" cy="1846659"/>
          </a:xfrm>
          <a:prstGeom prst="rect">
            <a:avLst/>
          </a:prstGeom>
          <a:noFill/>
          <a:ln w="9525">
            <a:noFill/>
            <a:miter lim="800000"/>
            <a:headEnd/>
            <a:tailEnd/>
          </a:ln>
        </p:spPr>
        <p:txBody>
          <a:bodyPr wrap="square" anchor="ctr">
            <a:sp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ru-RU" sz="2200" b="1" dirty="0" err="1" smtClean="0">
                <a:solidFill>
                  <a:schemeClr val="accent5">
                    <a:lumMod val="50000"/>
                  </a:schemeClr>
                </a:solidFill>
                <a:effectLst/>
                <a:latin typeface="Times New Roman" pitchFamily="18" charset="0"/>
                <a:cs typeface="Times New Roman" pitchFamily="18" charset="0"/>
              </a:rPr>
              <a:t>Міжрегіональний</a:t>
            </a:r>
            <a:r>
              <a:rPr lang="ru-RU" sz="2200" b="1" dirty="0" smtClean="0">
                <a:solidFill>
                  <a:schemeClr val="accent5">
                    <a:lumMod val="50000"/>
                  </a:schemeClr>
                </a:solidFill>
                <a:effectLst/>
                <a:latin typeface="Times New Roman" pitchFamily="18" charset="0"/>
                <a:cs typeface="Times New Roman" pitchFamily="18" charset="0"/>
              </a:rPr>
              <a:t> </a:t>
            </a:r>
            <a:r>
              <a:rPr lang="ru-RU" sz="2200" b="1" dirty="0" err="1" smtClean="0">
                <a:solidFill>
                  <a:schemeClr val="accent5">
                    <a:lumMod val="50000"/>
                  </a:schemeClr>
                </a:solidFill>
                <a:effectLst/>
                <a:latin typeface="Times New Roman" pitchFamily="18" charset="0"/>
                <a:cs typeface="Times New Roman" pitchFamily="18" charset="0"/>
              </a:rPr>
              <a:t>турнір</a:t>
            </a:r>
            <a:r>
              <a:rPr lang="ru-RU" sz="2200" b="1" dirty="0" smtClean="0">
                <a:solidFill>
                  <a:schemeClr val="accent5">
                    <a:lumMod val="50000"/>
                  </a:schemeClr>
                </a:solidFill>
                <a:effectLst/>
                <a:latin typeface="Times New Roman" pitchFamily="18" charset="0"/>
                <a:cs typeface="Times New Roman" pitchFamily="18" charset="0"/>
              </a:rPr>
              <a:t> </a:t>
            </a:r>
            <a:r>
              <a:rPr lang="ru-RU" sz="2200" b="1" dirty="0" err="1">
                <a:solidFill>
                  <a:schemeClr val="accent5">
                    <a:lumMod val="50000"/>
                  </a:schemeClr>
                </a:solidFill>
                <a:effectLst/>
                <a:latin typeface="Times New Roman" pitchFamily="18" charset="0"/>
                <a:cs typeface="Times New Roman" pitchFamily="18" charset="0"/>
              </a:rPr>
              <a:t>німецько-українського</a:t>
            </a:r>
            <a:r>
              <a:rPr lang="ru-RU" sz="2200" b="1" dirty="0">
                <a:solidFill>
                  <a:schemeClr val="accent5">
                    <a:lumMod val="50000"/>
                  </a:schemeClr>
                </a:solidFill>
                <a:effectLst/>
                <a:latin typeface="Times New Roman" pitchFamily="18" charset="0"/>
                <a:cs typeface="Times New Roman" pitchFamily="18" charset="0"/>
              </a:rPr>
              <a:t> проекту «Молодь </a:t>
            </a:r>
            <a:r>
              <a:rPr lang="ru-RU" sz="2200" b="1" dirty="0" err="1">
                <a:solidFill>
                  <a:schemeClr val="accent5">
                    <a:lumMod val="50000"/>
                  </a:schemeClr>
                </a:solidFill>
                <a:effectLst/>
                <a:latin typeface="Times New Roman" pitchFamily="18" charset="0"/>
                <a:cs typeface="Times New Roman" pitchFamily="18" charset="0"/>
              </a:rPr>
              <a:t>дебатує</a:t>
            </a:r>
            <a:r>
              <a:rPr lang="ru-RU" sz="2200" b="1" dirty="0">
                <a:solidFill>
                  <a:schemeClr val="accent5">
                    <a:lumMod val="50000"/>
                  </a:schemeClr>
                </a:solidFill>
                <a:effectLst/>
                <a:latin typeface="Times New Roman" pitchFamily="18" charset="0"/>
                <a:cs typeface="Times New Roman" pitchFamily="18" charset="0"/>
              </a:rPr>
              <a:t>» </a:t>
            </a:r>
            <a:r>
              <a:rPr lang="ru-RU" sz="2200" dirty="0" smtClean="0">
                <a:solidFill>
                  <a:schemeClr val="accent5">
                    <a:lumMod val="50000"/>
                  </a:schemeClr>
                </a:solidFill>
                <a:effectLst/>
                <a:latin typeface="Times New Roman" pitchFamily="18" charset="0"/>
                <a:cs typeface="Times New Roman" pitchFamily="18" charset="0"/>
              </a:rPr>
              <a:t>(</a:t>
            </a:r>
            <a:r>
              <a:rPr lang="ru-RU" sz="2000" dirty="0" err="1" smtClean="0">
                <a:solidFill>
                  <a:schemeClr val="accent5">
                    <a:lumMod val="50000"/>
                  </a:schemeClr>
                </a:solidFill>
                <a:latin typeface="Times New Roman" pitchFamily="18" charset="0"/>
                <a:cs typeface="Times New Roman" pitchFamily="18" charset="0"/>
              </a:rPr>
              <a:t>грудень</a:t>
            </a:r>
            <a:r>
              <a:rPr lang="ru-RU" sz="2000" dirty="0">
                <a:solidFill>
                  <a:schemeClr val="accent5">
                    <a:lumMod val="50000"/>
                  </a:schemeClr>
                </a:solidFill>
                <a:latin typeface="Times New Roman" pitchFamily="18" charset="0"/>
                <a:cs typeface="Times New Roman" pitchFamily="18" charset="0"/>
              </a:rPr>
              <a:t>, </a:t>
            </a:r>
            <a:r>
              <a:rPr lang="ru-RU" sz="2000" dirty="0" smtClean="0">
                <a:solidFill>
                  <a:schemeClr val="accent5">
                    <a:lumMod val="50000"/>
                  </a:schemeClr>
                </a:solidFill>
                <a:latin typeface="Times New Roman" pitchFamily="18" charset="0"/>
                <a:cs typeface="Times New Roman" pitchFamily="18" charset="0"/>
              </a:rPr>
              <a:t>2018, </a:t>
            </a:r>
            <a:r>
              <a:rPr lang="ru-RU" sz="2200" dirty="0" err="1" smtClean="0">
                <a:solidFill>
                  <a:schemeClr val="accent5">
                    <a:lumMod val="50000"/>
                  </a:schemeClr>
                </a:solidFill>
                <a:effectLst/>
                <a:latin typeface="Times New Roman" pitchFamily="18" charset="0"/>
                <a:cs typeface="Times New Roman" pitchFamily="18" charset="0"/>
              </a:rPr>
              <a:t>кординаторка</a:t>
            </a:r>
            <a:r>
              <a:rPr lang="ru-RU" sz="2200" dirty="0" smtClean="0">
                <a:solidFill>
                  <a:schemeClr val="accent5">
                    <a:lumMod val="50000"/>
                  </a:schemeClr>
                </a:solidFill>
                <a:effectLst/>
                <a:latin typeface="Times New Roman" pitchFamily="18" charset="0"/>
                <a:cs typeface="Times New Roman" pitchFamily="18" charset="0"/>
              </a:rPr>
              <a:t> </a:t>
            </a:r>
          </a:p>
          <a:p>
            <a:pPr algn="ctr"/>
            <a:r>
              <a:rPr lang="ru-RU" sz="2200" b="1" dirty="0" smtClean="0">
                <a:solidFill>
                  <a:schemeClr val="accent5">
                    <a:lumMod val="50000"/>
                  </a:schemeClr>
                </a:solidFill>
                <a:effectLst/>
                <a:latin typeface="Times New Roman" pitchFamily="18" charset="0"/>
                <a:cs typeface="Times New Roman" pitchFamily="18" charset="0"/>
              </a:rPr>
              <a:t>Т. </a:t>
            </a:r>
            <a:r>
              <a:rPr lang="ru-RU" sz="2200" b="1" dirty="0" err="1" smtClean="0">
                <a:solidFill>
                  <a:schemeClr val="accent5">
                    <a:lumMod val="50000"/>
                  </a:schemeClr>
                </a:solidFill>
                <a:effectLst/>
                <a:latin typeface="Times New Roman" pitchFamily="18" charset="0"/>
                <a:cs typeface="Times New Roman" pitchFamily="18" charset="0"/>
              </a:rPr>
              <a:t>Бутурлим</a:t>
            </a:r>
            <a:r>
              <a:rPr lang="ru-RU" sz="2200" dirty="0" smtClean="0">
                <a:solidFill>
                  <a:schemeClr val="accent5">
                    <a:lumMod val="50000"/>
                  </a:schemeClr>
                </a:solidFill>
                <a:effectLst/>
                <a:latin typeface="Times New Roman" pitchFamily="18" charset="0"/>
                <a:cs typeface="Times New Roman" pitchFamily="18" charset="0"/>
              </a:rPr>
              <a:t>)</a:t>
            </a:r>
            <a:endParaRPr lang="uk-UA" altLang="uk-UA" sz="2400" b="1" dirty="0">
              <a:solidFill>
                <a:srgbClr val="17375E"/>
              </a:solidFill>
              <a:latin typeface="Times New Roman" pitchFamily="18" charset="0"/>
              <a:cs typeface="Times New Roman" pitchFamily="18" charset="0"/>
            </a:endParaRPr>
          </a:p>
        </p:txBody>
      </p:sp>
    </p:spTree>
    <p:extLst>
      <p:ext uri="{BB962C8B-B14F-4D97-AF65-F5344CB8AC3E}">
        <p14:creationId xmlns:p14="http://schemas.microsoft.com/office/powerpoint/2010/main" val="4244301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57884" y="4293096"/>
            <a:ext cx="3000396" cy="2246769"/>
          </a:xfrm>
          <a:prstGeom prst="rect">
            <a:avLst/>
          </a:prstGeom>
          <a:noFill/>
        </p:spPr>
        <p:txBody>
          <a:bodyPr wrap="square" rtlCol="0">
            <a:spAutoFit/>
          </a:bodyPr>
          <a:lstStyle/>
          <a:p>
            <a:r>
              <a:rPr lang="ru-RU" sz="2000" dirty="0" smtClean="0">
                <a:solidFill>
                  <a:schemeClr val="accent5">
                    <a:lumMod val="50000"/>
                  </a:schemeClr>
                </a:solidFill>
                <a:latin typeface="Times New Roman" pitchFamily="18" charset="0"/>
                <a:cs typeface="Times New Roman" pitchFamily="18" charset="0"/>
              </a:rPr>
              <a:t>Учасниця </a:t>
            </a:r>
            <a:r>
              <a:rPr lang="ru-RU" sz="2000" dirty="0" err="1" smtClean="0">
                <a:solidFill>
                  <a:schemeClr val="accent5">
                    <a:lumMod val="50000"/>
                  </a:schemeClr>
                </a:solidFill>
                <a:latin typeface="Times New Roman" pitchFamily="18" charset="0"/>
                <a:cs typeface="Times New Roman" pitchFamily="18" charset="0"/>
              </a:rPr>
              <a:t>Національної</a:t>
            </a:r>
            <a:r>
              <a:rPr lang="ru-RU" sz="2000" dirty="0" smtClean="0">
                <a:solidFill>
                  <a:schemeClr val="accent5">
                    <a:lumMod val="50000"/>
                  </a:schemeClr>
                </a:solidFill>
                <a:latin typeface="Times New Roman" pitchFamily="18" charset="0"/>
                <a:cs typeface="Times New Roman" pitchFamily="18" charset="0"/>
              </a:rPr>
              <a:t> </a:t>
            </a:r>
            <a:r>
              <a:rPr lang="ru-RU" sz="2000" dirty="0" err="1" smtClean="0">
                <a:solidFill>
                  <a:schemeClr val="accent5">
                    <a:lumMod val="50000"/>
                  </a:schemeClr>
                </a:solidFill>
                <a:latin typeface="Times New Roman" pitchFamily="18" charset="0"/>
                <a:cs typeface="Times New Roman" pitchFamily="18" charset="0"/>
              </a:rPr>
              <a:t>освітньої</a:t>
            </a:r>
            <a:r>
              <a:rPr lang="ru-RU" sz="2000" dirty="0" smtClean="0">
                <a:solidFill>
                  <a:schemeClr val="accent5">
                    <a:lumMod val="50000"/>
                  </a:schemeClr>
                </a:solidFill>
                <a:latin typeface="Times New Roman" pitchFamily="18" charset="0"/>
                <a:cs typeface="Times New Roman" pitchFamily="18" charset="0"/>
              </a:rPr>
              <a:t> </a:t>
            </a:r>
            <a:r>
              <a:rPr lang="ru-RU" sz="2000" dirty="0" err="1" smtClean="0">
                <a:solidFill>
                  <a:schemeClr val="accent5">
                    <a:lumMod val="50000"/>
                  </a:schemeClr>
                </a:solidFill>
                <a:latin typeface="Times New Roman" pitchFamily="18" charset="0"/>
                <a:cs typeface="Times New Roman" pitchFamily="18" charset="0"/>
              </a:rPr>
              <a:t>премії</a:t>
            </a:r>
            <a:r>
              <a:rPr lang="ru-RU" sz="2000" dirty="0" smtClean="0">
                <a:solidFill>
                  <a:schemeClr val="accent5">
                    <a:lumMod val="50000"/>
                  </a:schemeClr>
                </a:solidFill>
                <a:latin typeface="Times New Roman" pitchFamily="18" charset="0"/>
                <a:cs typeface="Times New Roman" pitchFamily="18" charset="0"/>
              </a:rPr>
              <a:t> «</a:t>
            </a:r>
            <a:r>
              <a:rPr lang="en-US" sz="2000" dirty="0" smtClean="0">
                <a:solidFill>
                  <a:schemeClr val="accent5">
                    <a:lumMod val="50000"/>
                  </a:schemeClr>
                </a:solidFill>
                <a:latin typeface="Times New Roman" pitchFamily="18" charset="0"/>
                <a:cs typeface="Times New Roman" pitchFamily="18" charset="0"/>
              </a:rPr>
              <a:t>Global Teacher Prize Ukraine - 201</a:t>
            </a:r>
            <a:r>
              <a:rPr lang="uk-UA" sz="2000" dirty="0" smtClean="0">
                <a:solidFill>
                  <a:schemeClr val="accent5">
                    <a:lumMod val="50000"/>
                  </a:schemeClr>
                </a:solidFill>
                <a:latin typeface="Times New Roman" pitchFamily="18" charset="0"/>
                <a:cs typeface="Times New Roman" pitchFamily="18" charset="0"/>
              </a:rPr>
              <a:t>8</a:t>
            </a:r>
            <a:r>
              <a:rPr lang="en-US" sz="2000" dirty="0" smtClean="0">
                <a:solidFill>
                  <a:schemeClr val="accent5">
                    <a:lumMod val="50000"/>
                  </a:schemeClr>
                </a:solidFill>
                <a:latin typeface="Times New Roman" pitchFamily="18" charset="0"/>
                <a:cs typeface="Times New Roman" pitchFamily="18" charset="0"/>
              </a:rPr>
              <a:t>» </a:t>
            </a:r>
            <a:r>
              <a:rPr lang="ru-RU" sz="2000" dirty="0" smtClean="0">
                <a:solidFill>
                  <a:schemeClr val="accent5">
                    <a:lumMod val="50000"/>
                  </a:schemeClr>
                </a:solidFill>
                <a:latin typeface="Times New Roman" pitchFamily="18" charset="0"/>
                <a:cs typeface="Times New Roman" pitchFamily="18" charset="0"/>
              </a:rPr>
              <a:t>(</a:t>
            </a:r>
            <a:r>
              <a:rPr lang="ru-RU" sz="2000" b="1" dirty="0" smtClean="0">
                <a:solidFill>
                  <a:schemeClr val="accent5">
                    <a:lumMod val="50000"/>
                  </a:schemeClr>
                </a:solidFill>
                <a:latin typeface="Times New Roman" pitchFamily="18" charset="0"/>
                <a:cs typeface="Times New Roman" pitchFamily="18" charset="0"/>
              </a:rPr>
              <a:t>Т. </a:t>
            </a:r>
            <a:r>
              <a:rPr lang="ru-RU" sz="2000" b="1" dirty="0" err="1" smtClean="0">
                <a:solidFill>
                  <a:schemeClr val="accent5">
                    <a:lumMod val="50000"/>
                  </a:schemeClr>
                </a:solidFill>
                <a:latin typeface="Times New Roman" pitchFamily="18" charset="0"/>
                <a:cs typeface="Times New Roman" pitchFamily="18" charset="0"/>
              </a:rPr>
              <a:t>Бутурлиму</a:t>
            </a:r>
            <a:r>
              <a:rPr lang="ru-RU" sz="2000" b="1" dirty="0" smtClean="0">
                <a:solidFill>
                  <a:schemeClr val="accent5">
                    <a:lumMod val="50000"/>
                  </a:schemeClr>
                </a:solidFill>
                <a:latin typeface="Times New Roman" pitchFamily="18" charset="0"/>
                <a:cs typeface="Times New Roman" pitchFamily="18" charset="0"/>
              </a:rPr>
              <a:t> </a:t>
            </a:r>
            <a:r>
              <a:rPr lang="ru-RU" sz="2000" dirty="0" err="1" smtClean="0">
                <a:solidFill>
                  <a:schemeClr val="accent5">
                    <a:lumMod val="50000"/>
                  </a:schemeClr>
                </a:solidFill>
                <a:latin typeface="Times New Roman" pitchFamily="18" charset="0"/>
                <a:cs typeface="Times New Roman" pitchFamily="18" charset="0"/>
              </a:rPr>
              <a:t>війшла</a:t>
            </a:r>
            <a:r>
              <a:rPr lang="ru-RU" sz="2000" dirty="0" smtClean="0">
                <a:solidFill>
                  <a:schemeClr val="accent5">
                    <a:lumMod val="50000"/>
                  </a:schemeClr>
                </a:solidFill>
                <a:latin typeface="Times New Roman" pitchFamily="18" charset="0"/>
                <a:cs typeface="Times New Roman" pitchFamily="18" charset="0"/>
              </a:rPr>
              <a:t> </a:t>
            </a:r>
            <a:r>
              <a:rPr lang="ru-RU" sz="2000" dirty="0">
                <a:solidFill>
                  <a:schemeClr val="accent5">
                    <a:lumMod val="50000"/>
                  </a:schemeClr>
                </a:solidFill>
                <a:latin typeface="Times New Roman" pitchFamily="18" charset="0"/>
                <a:cs typeface="Times New Roman" pitchFamily="18" charset="0"/>
              </a:rPr>
              <a:t>в ТОП-50 </a:t>
            </a:r>
            <a:r>
              <a:rPr lang="ru-RU" sz="2000" dirty="0" err="1">
                <a:solidFill>
                  <a:schemeClr val="accent5">
                    <a:lumMod val="50000"/>
                  </a:schemeClr>
                </a:solidFill>
                <a:latin typeface="Times New Roman" pitchFamily="18" charset="0"/>
                <a:cs typeface="Times New Roman" pitchFamily="18" charset="0"/>
              </a:rPr>
              <a:t>найкращих</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учителів</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України</a:t>
            </a:r>
            <a:r>
              <a:rPr lang="ru-RU" sz="2000" dirty="0">
                <a:solidFill>
                  <a:schemeClr val="accent5">
                    <a:lumMod val="50000"/>
                  </a:schemeClr>
                </a:solidFill>
                <a:latin typeface="Times New Roman" pitchFamily="18" charset="0"/>
                <a:cs typeface="Times New Roman" pitchFamily="18" charset="0"/>
              </a:rPr>
              <a:t>)</a:t>
            </a:r>
          </a:p>
        </p:txBody>
      </p:sp>
      <p:sp>
        <p:nvSpPr>
          <p:cNvPr id="14" name="TextBox 13"/>
          <p:cNvSpPr txBox="1"/>
          <p:nvPr/>
        </p:nvSpPr>
        <p:spPr>
          <a:xfrm>
            <a:off x="683568" y="4077072"/>
            <a:ext cx="3571900" cy="2246769"/>
          </a:xfrm>
          <a:prstGeom prst="rect">
            <a:avLst/>
          </a:prstGeom>
          <a:noFill/>
        </p:spPr>
        <p:txBody>
          <a:bodyPr wrap="square" rtlCol="0">
            <a:spAutoFit/>
          </a:bodyPr>
          <a:lstStyle/>
          <a:p>
            <a:r>
              <a:rPr lang="ru-RU" sz="2000" dirty="0" smtClean="0">
                <a:solidFill>
                  <a:schemeClr val="accent5">
                    <a:lumMod val="50000"/>
                  </a:schemeClr>
                </a:solidFill>
                <a:latin typeface="Times New Roman" pitchFamily="18" charset="0"/>
                <a:cs typeface="Times New Roman" pitchFamily="18" charset="0"/>
              </a:rPr>
              <a:t>Лауреат Українсько-канадського конкурсу </a:t>
            </a:r>
            <a:r>
              <a:rPr lang="ru-RU" sz="2000" dirty="0" err="1" smtClean="0">
                <a:solidFill>
                  <a:schemeClr val="accent5">
                    <a:lumMod val="50000"/>
                  </a:schemeClr>
                </a:solidFill>
                <a:latin typeface="Times New Roman" pitchFamily="18" charset="0"/>
                <a:cs typeface="Times New Roman" pitchFamily="18" charset="0"/>
              </a:rPr>
              <a:t>педагогічних</a:t>
            </a:r>
            <a:r>
              <a:rPr lang="ru-RU" sz="2000" dirty="0" smtClean="0">
                <a:solidFill>
                  <a:schemeClr val="accent5">
                    <a:lumMod val="50000"/>
                  </a:schemeClr>
                </a:solidFill>
                <a:latin typeface="Times New Roman" pitchFamily="18" charset="0"/>
                <a:cs typeface="Times New Roman" pitchFamily="18" charset="0"/>
              </a:rPr>
              <a:t> </a:t>
            </a:r>
            <a:r>
              <a:rPr lang="ru-RU" sz="2000" dirty="0" err="1" smtClean="0">
                <a:solidFill>
                  <a:schemeClr val="accent5">
                    <a:lumMod val="50000"/>
                  </a:schemeClr>
                </a:solidFill>
                <a:latin typeface="Times New Roman" pitchFamily="18" charset="0"/>
                <a:cs typeface="Times New Roman" pitchFamily="18" charset="0"/>
              </a:rPr>
              <a:t>інновацій</a:t>
            </a:r>
            <a:r>
              <a:rPr lang="ru-RU" sz="2000" dirty="0" smtClean="0">
                <a:solidFill>
                  <a:schemeClr val="accent5">
                    <a:lumMod val="50000"/>
                  </a:schemeClr>
                </a:solidFill>
                <a:latin typeface="Times New Roman" pitchFamily="18" charset="0"/>
                <a:cs typeface="Times New Roman" pitchFamily="18" charset="0"/>
              </a:rPr>
              <a:t> Фонду Президента УВАН у </a:t>
            </a:r>
            <a:r>
              <a:rPr lang="ru-RU" sz="2000" dirty="0" err="1" smtClean="0">
                <a:solidFill>
                  <a:schemeClr val="accent5">
                    <a:lumMod val="50000"/>
                  </a:schemeClr>
                </a:solidFill>
                <a:latin typeface="Times New Roman" pitchFamily="18" charset="0"/>
                <a:cs typeface="Times New Roman" pitchFamily="18" charset="0"/>
              </a:rPr>
              <a:t>Канаді</a:t>
            </a:r>
            <a:r>
              <a:rPr lang="ru-RU" sz="2000" dirty="0" smtClean="0">
                <a:solidFill>
                  <a:schemeClr val="accent5">
                    <a:lumMod val="50000"/>
                  </a:schemeClr>
                </a:solidFill>
                <a:latin typeface="Times New Roman" pitchFamily="18" charset="0"/>
                <a:cs typeface="Times New Roman" pitchFamily="18" charset="0"/>
              </a:rPr>
              <a:t>, </a:t>
            </a:r>
            <a:r>
              <a:rPr lang="ru-RU" sz="2000" dirty="0" err="1" smtClean="0">
                <a:solidFill>
                  <a:schemeClr val="accent5">
                    <a:lumMod val="50000"/>
                  </a:schemeClr>
                </a:solidFill>
                <a:latin typeface="Times New Roman" pitchFamily="18" charset="0"/>
                <a:cs typeface="Times New Roman" pitchFamily="18" charset="0"/>
              </a:rPr>
              <a:t>професора</a:t>
            </a:r>
            <a:r>
              <a:rPr lang="ru-RU" sz="2000" dirty="0" smtClean="0">
                <a:solidFill>
                  <a:schemeClr val="accent5">
                    <a:lumMod val="50000"/>
                  </a:schemeClr>
                </a:solidFill>
                <a:latin typeface="Times New Roman" pitchFamily="18" charset="0"/>
                <a:cs typeface="Times New Roman" pitchFamily="18" charset="0"/>
              </a:rPr>
              <a:t> </a:t>
            </a:r>
            <a:r>
              <a:rPr lang="ru-RU" sz="2000" dirty="0" err="1" smtClean="0">
                <a:solidFill>
                  <a:schemeClr val="accent5">
                    <a:lumMod val="50000"/>
                  </a:schemeClr>
                </a:solidFill>
                <a:latin typeface="Times New Roman" pitchFamily="18" charset="0"/>
                <a:cs typeface="Times New Roman" pitchFamily="18" charset="0"/>
              </a:rPr>
              <a:t>Манітобського</a:t>
            </a:r>
            <a:r>
              <a:rPr lang="ru-RU" sz="2000" dirty="0" smtClean="0">
                <a:solidFill>
                  <a:schemeClr val="accent5">
                    <a:lumMod val="50000"/>
                  </a:schemeClr>
                </a:solidFill>
                <a:latin typeface="Times New Roman" pitchFamily="18" charset="0"/>
                <a:cs typeface="Times New Roman" pitchFamily="18" charset="0"/>
              </a:rPr>
              <a:t> </a:t>
            </a:r>
            <a:r>
              <a:rPr lang="ru-RU" sz="2000" dirty="0" err="1" smtClean="0">
                <a:solidFill>
                  <a:schemeClr val="accent5">
                    <a:lumMod val="50000"/>
                  </a:schemeClr>
                </a:solidFill>
                <a:latin typeface="Times New Roman" pitchFamily="18" charset="0"/>
                <a:cs typeface="Times New Roman" pitchFamily="18" charset="0"/>
              </a:rPr>
              <a:t>університету</a:t>
            </a:r>
            <a:r>
              <a:rPr lang="ru-RU" sz="2000" dirty="0" smtClean="0">
                <a:solidFill>
                  <a:schemeClr val="accent5">
                    <a:lumMod val="50000"/>
                  </a:schemeClr>
                </a:solidFill>
                <a:latin typeface="Times New Roman" pitchFamily="18" charset="0"/>
                <a:cs typeface="Times New Roman" pitchFamily="18" charset="0"/>
              </a:rPr>
              <a:t> Ореста </a:t>
            </a:r>
            <a:r>
              <a:rPr lang="ru-RU" sz="2000" dirty="0" err="1" smtClean="0">
                <a:solidFill>
                  <a:schemeClr val="accent5">
                    <a:lumMod val="50000"/>
                  </a:schemeClr>
                </a:solidFill>
                <a:latin typeface="Times New Roman" pitchFamily="18" charset="0"/>
                <a:cs typeface="Times New Roman" pitchFamily="18" charset="0"/>
              </a:rPr>
              <a:t>Цапа</a:t>
            </a:r>
            <a:r>
              <a:rPr lang="ru-RU" sz="2000" dirty="0" smtClean="0">
                <a:solidFill>
                  <a:schemeClr val="accent5">
                    <a:lumMod val="50000"/>
                  </a:schemeClr>
                </a:solidFill>
                <a:latin typeface="Times New Roman" pitchFamily="18" charset="0"/>
                <a:cs typeface="Times New Roman" pitchFamily="18" charset="0"/>
              </a:rPr>
              <a:t> </a:t>
            </a:r>
          </a:p>
          <a:p>
            <a:r>
              <a:rPr lang="ru-RU" sz="2000" dirty="0" smtClean="0">
                <a:solidFill>
                  <a:schemeClr val="accent5">
                    <a:lumMod val="50000"/>
                  </a:schemeClr>
                </a:solidFill>
                <a:latin typeface="Times New Roman" pitchFamily="18" charset="0"/>
                <a:cs typeface="Times New Roman" pitchFamily="18" charset="0"/>
              </a:rPr>
              <a:t>(</a:t>
            </a:r>
            <a:r>
              <a:rPr lang="ru-RU" sz="2000" dirty="0" err="1" smtClean="0">
                <a:solidFill>
                  <a:schemeClr val="accent5">
                    <a:lumMod val="50000"/>
                  </a:schemeClr>
                </a:solidFill>
                <a:latin typeface="Times New Roman" pitchFamily="18" charset="0"/>
                <a:cs typeface="Times New Roman" pitchFamily="18" charset="0"/>
              </a:rPr>
              <a:t>грудень</a:t>
            </a:r>
            <a:r>
              <a:rPr lang="ru-RU" sz="2000" dirty="0" smtClean="0">
                <a:solidFill>
                  <a:schemeClr val="accent5">
                    <a:lumMod val="50000"/>
                  </a:schemeClr>
                </a:solidFill>
                <a:latin typeface="Times New Roman" pitchFamily="18" charset="0"/>
                <a:cs typeface="Times New Roman" pitchFamily="18" charset="0"/>
              </a:rPr>
              <a:t> 2018, </a:t>
            </a:r>
            <a:r>
              <a:rPr lang="ru-RU" sz="2000" b="1" dirty="0" smtClean="0">
                <a:solidFill>
                  <a:schemeClr val="accent5">
                    <a:lumMod val="50000"/>
                  </a:schemeClr>
                </a:solidFill>
                <a:latin typeface="Times New Roman" pitchFamily="18" charset="0"/>
                <a:cs typeface="Times New Roman" pitchFamily="18" charset="0"/>
              </a:rPr>
              <a:t>Т. </a:t>
            </a:r>
            <a:r>
              <a:rPr lang="ru-RU" sz="2000" b="1" dirty="0" err="1" smtClean="0">
                <a:solidFill>
                  <a:schemeClr val="accent5">
                    <a:lumMod val="50000"/>
                  </a:schemeClr>
                </a:solidFill>
                <a:latin typeface="Times New Roman" pitchFamily="18" charset="0"/>
                <a:cs typeface="Times New Roman" pitchFamily="18" charset="0"/>
              </a:rPr>
              <a:t>Шмаглій</a:t>
            </a:r>
            <a:r>
              <a:rPr lang="ru-RU" sz="2000" dirty="0" smtClean="0">
                <a:solidFill>
                  <a:schemeClr val="accent5">
                    <a:lumMod val="50000"/>
                  </a:schemeClr>
                </a:solidFill>
                <a:latin typeface="Times New Roman" pitchFamily="18" charset="0"/>
                <a:cs typeface="Times New Roman" pitchFamily="18" charset="0"/>
              </a:rPr>
              <a:t>)</a:t>
            </a:r>
            <a:endParaRPr lang="ru-RU" sz="2000" dirty="0">
              <a:solidFill>
                <a:schemeClr val="accent5">
                  <a:lumMod val="50000"/>
                </a:schemeClr>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37290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9067" y="116632"/>
            <a:ext cx="3850490" cy="38554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4821" y="299756"/>
            <a:ext cx="4149394" cy="34242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1778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571472" y="285728"/>
            <a:ext cx="8280920" cy="936104"/>
          </a:xfrm>
        </p:spPr>
        <p:txBody>
          <a:bodyPr>
            <a:noAutofit/>
          </a:bodyPr>
          <a:lstStyle/>
          <a:p>
            <a:pPr marL="0" lvl="1"/>
            <a:r>
              <a:rPr lang="uk-UA" sz="3200" b="1" dirty="0" smtClean="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rPr>
              <a:t>ЗАВДАННЯ  </a:t>
            </a:r>
          </a:p>
          <a:p>
            <a:pPr marL="0" lvl="1"/>
            <a:r>
              <a:rPr lang="uk-UA" sz="3200" b="1" dirty="0" smtClean="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rPr>
              <a:t>ПЕДАГОГІЧНОЇ  РАДИ:</a:t>
            </a:r>
          </a:p>
        </p:txBody>
      </p:sp>
      <p:sp>
        <p:nvSpPr>
          <p:cNvPr id="4" name="TextBox 3"/>
          <p:cNvSpPr txBox="1"/>
          <p:nvPr/>
        </p:nvSpPr>
        <p:spPr>
          <a:xfrm>
            <a:off x="1500166" y="1535902"/>
            <a:ext cx="7392314" cy="4421595"/>
          </a:xfrm>
          <a:prstGeom prst="rect">
            <a:avLst/>
          </a:prstGeom>
          <a:noFill/>
        </p:spPr>
        <p:txBody>
          <a:bodyPr wrap="square" rtlCol="0">
            <a:spAutoFit/>
          </a:bodyPr>
          <a:lstStyle/>
          <a:p>
            <a:pPr marL="457200" indent="-457200" algn="just">
              <a:lnSpc>
                <a:spcPct val="133000"/>
              </a:lnSpc>
              <a:buFont typeface="+mj-lt"/>
              <a:buAutoNum type="arabicPeriod"/>
            </a:pPr>
            <a:r>
              <a:rPr lang="uk-UA" sz="2200" dirty="0" smtClean="0">
                <a:solidFill>
                  <a:schemeClr val="tx2">
                    <a:lumMod val="75000"/>
                  </a:schemeClr>
                </a:solidFill>
                <a:latin typeface="Times New Roman" pitchFamily="18" charset="0"/>
                <a:cs typeface="Times New Roman" pitchFamily="18" charset="0"/>
              </a:rPr>
              <a:t>Здійснити аналіз результатів роботи педагогів над науково-методичною темою закладу за  І семестр 2018-2019 </a:t>
            </a:r>
            <a:r>
              <a:rPr lang="uk-UA" sz="2200" dirty="0" err="1" smtClean="0">
                <a:solidFill>
                  <a:schemeClr val="tx2">
                    <a:lumMod val="75000"/>
                  </a:schemeClr>
                </a:solidFill>
                <a:latin typeface="Times New Roman" pitchFamily="18" charset="0"/>
                <a:cs typeface="Times New Roman" pitchFamily="18" charset="0"/>
              </a:rPr>
              <a:t>н.р</a:t>
            </a:r>
            <a:r>
              <a:rPr lang="uk-UA" sz="2200" dirty="0" smtClean="0">
                <a:solidFill>
                  <a:schemeClr val="tx2">
                    <a:lumMod val="75000"/>
                  </a:schemeClr>
                </a:solidFill>
                <a:latin typeface="Times New Roman" pitchFamily="18" charset="0"/>
                <a:cs typeface="Times New Roman" pitchFamily="18" charset="0"/>
              </a:rPr>
              <a:t>.;</a:t>
            </a:r>
          </a:p>
          <a:p>
            <a:pPr marL="457200" indent="-457200" algn="just">
              <a:lnSpc>
                <a:spcPct val="133000"/>
              </a:lnSpc>
              <a:buFont typeface="+mj-lt"/>
              <a:buAutoNum type="arabicPeriod"/>
            </a:pPr>
            <a:r>
              <a:rPr lang="uk-UA" sz="2200" dirty="0" smtClean="0">
                <a:solidFill>
                  <a:schemeClr val="tx2">
                    <a:lumMod val="75000"/>
                  </a:schemeClr>
                </a:solidFill>
                <a:latin typeface="Times New Roman" pitchFamily="18" charset="0"/>
                <a:cs typeface="Times New Roman" pitchFamily="18" charset="0"/>
              </a:rPr>
              <a:t>Визначити шляхи:</a:t>
            </a:r>
          </a:p>
          <a:p>
            <a:pPr marL="457200" indent="-457200" algn="just">
              <a:lnSpc>
                <a:spcPct val="133000"/>
              </a:lnSpc>
              <a:buFont typeface="Wingdings" pitchFamily="2" charset="2"/>
              <a:buChar char="ü"/>
            </a:pPr>
            <a:r>
              <a:rPr lang="uk-UA" sz="2200" dirty="0" smtClean="0">
                <a:solidFill>
                  <a:schemeClr val="tx2">
                    <a:lumMod val="75000"/>
                  </a:schemeClr>
                </a:solidFill>
                <a:latin typeface="Times New Roman" pitchFamily="18" charset="0"/>
                <a:cs typeface="Times New Roman" pitchFamily="18" charset="0"/>
              </a:rPr>
              <a:t>поліпшення освітнього процесу;</a:t>
            </a:r>
          </a:p>
          <a:p>
            <a:pPr marL="457200" indent="-457200" algn="just">
              <a:lnSpc>
                <a:spcPct val="133000"/>
              </a:lnSpc>
              <a:buFont typeface="Wingdings" pitchFamily="2" charset="2"/>
              <a:buChar char="ü"/>
            </a:pPr>
            <a:r>
              <a:rPr lang="uk-UA" sz="2200" dirty="0" smtClean="0">
                <a:solidFill>
                  <a:schemeClr val="tx2">
                    <a:lumMod val="75000"/>
                  </a:schemeClr>
                </a:solidFill>
                <a:latin typeface="Times New Roman" pitchFamily="18" charset="0"/>
                <a:cs typeface="Times New Roman" pitchFamily="18" charset="0"/>
              </a:rPr>
              <a:t>створення простору нових освітніх можливостей;</a:t>
            </a:r>
          </a:p>
          <a:p>
            <a:pPr marL="457200" indent="-457200" algn="just">
              <a:lnSpc>
                <a:spcPct val="133000"/>
              </a:lnSpc>
              <a:buFont typeface="Wingdings" pitchFamily="2" charset="2"/>
              <a:buChar char="ü"/>
            </a:pPr>
            <a:r>
              <a:rPr lang="uk-UA" sz="2200" dirty="0" smtClean="0">
                <a:solidFill>
                  <a:schemeClr val="tx2">
                    <a:lumMod val="75000"/>
                  </a:schemeClr>
                </a:solidFill>
                <a:latin typeface="Times New Roman" pitchFamily="18" charset="0"/>
                <a:cs typeface="Times New Roman" pitchFamily="18" charset="0"/>
              </a:rPr>
              <a:t>формування  в учнів ключових </a:t>
            </a:r>
            <a:r>
              <a:rPr lang="uk-UA" sz="2200" dirty="0" err="1" smtClean="0">
                <a:solidFill>
                  <a:schemeClr val="tx2">
                    <a:lumMod val="75000"/>
                  </a:schemeClr>
                </a:solidFill>
                <a:latin typeface="Times New Roman" pitchFamily="18" charset="0"/>
                <a:cs typeface="Times New Roman" pitchFamily="18" charset="0"/>
              </a:rPr>
              <a:t>компетентностей</a:t>
            </a:r>
            <a:r>
              <a:rPr lang="uk-UA" sz="2200" dirty="0" smtClean="0">
                <a:solidFill>
                  <a:schemeClr val="tx2">
                    <a:lumMod val="75000"/>
                  </a:schemeClr>
                </a:solidFill>
                <a:latin typeface="Times New Roman" pitchFamily="18" charset="0"/>
                <a:cs typeface="Times New Roman" pitchFamily="18" charset="0"/>
              </a:rPr>
              <a:t>.</a:t>
            </a:r>
          </a:p>
          <a:p>
            <a:pPr algn="just">
              <a:lnSpc>
                <a:spcPct val="133000"/>
              </a:lnSpc>
            </a:pPr>
            <a:r>
              <a:rPr lang="uk-UA" sz="2200" dirty="0" smtClean="0">
                <a:solidFill>
                  <a:schemeClr val="tx2">
                    <a:lumMod val="75000"/>
                  </a:schemeClr>
                </a:solidFill>
                <a:latin typeface="Times New Roman" pitchFamily="18" charset="0"/>
                <a:cs typeface="Times New Roman" pitchFamily="18" charset="0"/>
              </a:rPr>
              <a:t>3. Проаналізувати стан викладання та рівень навчальних досягнень учнів із інформатики.</a:t>
            </a:r>
          </a:p>
          <a:p>
            <a:pPr marL="342900" indent="-342900">
              <a:buFont typeface="+mj-lt"/>
              <a:buAutoNum type="arabicPeriod"/>
            </a:pPr>
            <a:endParaRPr lang="ru-RU" dirty="0"/>
          </a:p>
        </p:txBody>
      </p:sp>
    </p:spTree>
    <p:extLst>
      <p:ext uri="{BB962C8B-B14F-4D97-AF65-F5344CB8AC3E}">
        <p14:creationId xmlns:p14="http://schemas.microsoft.com/office/powerpoint/2010/main" val="1314945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724128" y="2888326"/>
            <a:ext cx="3240360" cy="1015663"/>
          </a:xfrm>
          <a:prstGeom prst="rect">
            <a:avLst/>
          </a:prstGeom>
          <a:noFill/>
        </p:spPr>
        <p:txBody>
          <a:bodyPr wrap="square" rtlCol="0">
            <a:spAutoFit/>
          </a:bodyPr>
          <a:lstStyle/>
          <a:p>
            <a:r>
              <a:rPr lang="ru-RU" sz="2000" dirty="0" smtClean="0">
                <a:solidFill>
                  <a:schemeClr val="accent5">
                    <a:lumMod val="50000"/>
                  </a:schemeClr>
                </a:solidFill>
                <a:latin typeface="Times New Roman" pitchFamily="18" charset="0"/>
                <a:cs typeface="Times New Roman" pitchFamily="18" charset="0"/>
              </a:rPr>
              <a:t>Лауреат </a:t>
            </a:r>
            <a:r>
              <a:rPr lang="uk-UA" sz="2000" dirty="0" smtClean="0">
                <a:solidFill>
                  <a:schemeClr val="accent5">
                    <a:lumMod val="50000"/>
                  </a:schemeClr>
                </a:solidFill>
                <a:latin typeface="Times New Roman" pitchFamily="18" charset="0"/>
                <a:cs typeface="Times New Roman" pitchFamily="18" charset="0"/>
              </a:rPr>
              <a:t>Обласної</a:t>
            </a:r>
            <a:r>
              <a:rPr lang="ru-RU" sz="2000" dirty="0" smtClean="0">
                <a:solidFill>
                  <a:schemeClr val="accent5">
                    <a:lumMod val="50000"/>
                  </a:schemeClr>
                </a:solidFill>
                <a:latin typeface="Times New Roman" pitchFamily="18" charset="0"/>
                <a:cs typeface="Times New Roman" pitchFamily="18" charset="0"/>
              </a:rPr>
              <a:t> </a:t>
            </a:r>
            <a:r>
              <a:rPr lang="uk-UA" sz="2000" dirty="0" smtClean="0">
                <a:solidFill>
                  <a:schemeClr val="accent5">
                    <a:lumMod val="50000"/>
                  </a:schemeClr>
                </a:solidFill>
                <a:latin typeface="Times New Roman" pitchFamily="18" charset="0"/>
                <a:cs typeface="Times New Roman" pitchFamily="18" charset="0"/>
              </a:rPr>
              <a:t>Премії імені Софії </a:t>
            </a:r>
            <a:r>
              <a:rPr lang="uk-UA" sz="2000" dirty="0" err="1" smtClean="0">
                <a:solidFill>
                  <a:schemeClr val="accent5">
                    <a:lumMod val="50000"/>
                  </a:schemeClr>
                </a:solidFill>
                <a:latin typeface="Times New Roman" pitchFamily="18" charset="0"/>
                <a:cs typeface="Times New Roman" pitchFamily="18" charset="0"/>
              </a:rPr>
              <a:t>Русової</a:t>
            </a:r>
            <a:endParaRPr lang="uk-UA" sz="2000" dirty="0" smtClean="0">
              <a:solidFill>
                <a:schemeClr val="accent5">
                  <a:lumMod val="50000"/>
                </a:schemeClr>
              </a:solidFill>
              <a:latin typeface="Times New Roman" pitchFamily="18" charset="0"/>
              <a:cs typeface="Times New Roman" pitchFamily="18" charset="0"/>
            </a:endParaRPr>
          </a:p>
          <a:p>
            <a:r>
              <a:rPr lang="ru-RU" sz="2000" dirty="0" smtClean="0">
                <a:solidFill>
                  <a:schemeClr val="accent5">
                    <a:lumMod val="50000"/>
                  </a:schemeClr>
                </a:solidFill>
                <a:latin typeface="Times New Roman" pitchFamily="18" charset="0"/>
                <a:cs typeface="Times New Roman" pitchFamily="18" charset="0"/>
              </a:rPr>
              <a:t> (</a:t>
            </a:r>
            <a:r>
              <a:rPr lang="ru-RU" sz="2000" b="1" dirty="0" smtClean="0">
                <a:solidFill>
                  <a:schemeClr val="accent5">
                    <a:lumMod val="50000"/>
                  </a:schemeClr>
                </a:solidFill>
                <a:latin typeface="Times New Roman" pitchFamily="18" charset="0"/>
                <a:cs typeface="Times New Roman" pitchFamily="18" charset="0"/>
              </a:rPr>
              <a:t>А. </a:t>
            </a:r>
            <a:r>
              <a:rPr lang="ru-RU" sz="2000" b="1" dirty="0" err="1" smtClean="0">
                <a:solidFill>
                  <a:schemeClr val="accent5">
                    <a:lumMod val="50000"/>
                  </a:schemeClr>
                </a:solidFill>
                <a:latin typeface="Times New Roman" pitchFamily="18" charset="0"/>
                <a:cs typeface="Times New Roman" pitchFamily="18" charset="0"/>
              </a:rPr>
              <a:t>Кайдаш</a:t>
            </a:r>
            <a:r>
              <a:rPr lang="ru-RU" sz="2000" dirty="0" smtClean="0">
                <a:solidFill>
                  <a:schemeClr val="accent5">
                    <a:lumMod val="50000"/>
                  </a:schemeClr>
                </a:solidFill>
                <a:latin typeface="Times New Roman" pitchFamily="18" charset="0"/>
                <a:cs typeface="Times New Roman" pitchFamily="18" charset="0"/>
              </a:rPr>
              <a:t>)</a:t>
            </a:r>
            <a:endParaRPr lang="ru-RU" sz="2000" dirty="0">
              <a:solidFill>
                <a:schemeClr val="accent5">
                  <a:lumMod val="50000"/>
                </a:schemeClr>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37290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7624" y="73716"/>
            <a:ext cx="4176464" cy="670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087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358" y="116632"/>
            <a:ext cx="5072098" cy="584775"/>
          </a:xfrm>
          <a:prstGeom prst="rect">
            <a:avLst/>
          </a:prstGeom>
          <a:noFill/>
        </p:spPr>
        <p:txBody>
          <a:bodyPr wrap="square" rtlCol="0">
            <a:spAutoFit/>
          </a:bodyPr>
          <a:lstStyle/>
          <a:p>
            <a:pPr algn="ctr"/>
            <a:r>
              <a:rPr lang="uk-UA" sz="3200" dirty="0" smtClean="0">
                <a:solidFill>
                  <a:schemeClr val="bg2">
                    <a:lumMod val="25000"/>
                  </a:schemeClr>
                </a:solidFill>
                <a:latin typeface="Times New Roman" pitchFamily="18" charset="0"/>
                <a:cs typeface="Times New Roman" pitchFamily="18" charset="0"/>
              </a:rPr>
              <a:t>Предметні тижні</a:t>
            </a:r>
            <a:endParaRPr lang="uk-UA" sz="3200" dirty="0">
              <a:solidFill>
                <a:schemeClr val="bg2">
                  <a:lumMod val="25000"/>
                </a:schemeClr>
              </a:solidFill>
              <a:latin typeface="Times New Roman" pitchFamily="18" charset="0"/>
              <a:cs typeface="Times New Roman" pitchFamily="18" charset="0"/>
            </a:endParaRPr>
          </a:p>
        </p:txBody>
      </p:sp>
      <p:sp>
        <p:nvSpPr>
          <p:cNvPr id="11" name="TextBox 10"/>
          <p:cNvSpPr txBox="1"/>
          <p:nvPr/>
        </p:nvSpPr>
        <p:spPr>
          <a:xfrm>
            <a:off x="4454894" y="0"/>
            <a:ext cx="4689106" cy="3724096"/>
          </a:xfrm>
          <a:prstGeom prst="rect">
            <a:avLst/>
          </a:prstGeom>
          <a:noFill/>
        </p:spPr>
        <p:txBody>
          <a:bodyPr wrap="square" rtlCol="0">
            <a:spAutoFit/>
          </a:bodyPr>
          <a:lstStyle/>
          <a:p>
            <a:r>
              <a:rPr lang="uk-UA" sz="2000" dirty="0" smtClean="0">
                <a:solidFill>
                  <a:schemeClr val="accent5">
                    <a:lumMod val="50000"/>
                  </a:schemeClr>
                </a:solidFill>
                <a:latin typeface="Book Antiqua" pitchFamily="18" charset="0"/>
                <a:cs typeface="Times New Roman" pitchFamily="18" charset="0"/>
              </a:rPr>
              <a:t>- </a:t>
            </a:r>
            <a:r>
              <a:rPr lang="uk-UA" dirty="0" smtClean="0">
                <a:solidFill>
                  <a:schemeClr val="accent5">
                    <a:lumMod val="50000"/>
                  </a:schemeClr>
                </a:solidFill>
                <a:latin typeface="Times New Roman" pitchFamily="18" charset="0"/>
                <a:cs typeface="Times New Roman" pitchFamily="18" charset="0"/>
              </a:rPr>
              <a:t>фізичної культури та спорту (вересень, відповідальний В.  Боровик), </a:t>
            </a:r>
          </a:p>
          <a:p>
            <a:pPr>
              <a:buFontTx/>
              <a:buChar char="-"/>
            </a:pPr>
            <a:r>
              <a:rPr lang="uk-UA" dirty="0" smtClean="0">
                <a:solidFill>
                  <a:schemeClr val="accent5">
                    <a:lumMod val="50000"/>
                  </a:schemeClr>
                </a:solidFill>
                <a:latin typeface="Times New Roman" pitchFamily="18" charset="0"/>
                <a:cs typeface="Times New Roman" pitchFamily="18" charset="0"/>
              </a:rPr>
              <a:t> художньої культури та музичного мистецтва (жовтень, відповідальні С.  Мельник, М.  </a:t>
            </a:r>
            <a:r>
              <a:rPr lang="uk-UA" dirty="0" err="1" smtClean="0">
                <a:solidFill>
                  <a:schemeClr val="accent5">
                    <a:lumMod val="50000"/>
                  </a:schemeClr>
                </a:solidFill>
                <a:latin typeface="Times New Roman" pitchFamily="18" charset="0"/>
                <a:cs typeface="Times New Roman" pitchFamily="18" charset="0"/>
              </a:rPr>
              <a:t>Палаєва</a:t>
            </a:r>
            <a:r>
              <a:rPr lang="uk-UA" dirty="0" smtClean="0">
                <a:solidFill>
                  <a:schemeClr val="accent5">
                    <a:lumMod val="50000"/>
                  </a:schemeClr>
                </a:solidFill>
                <a:latin typeface="Times New Roman" pitchFamily="18" charset="0"/>
                <a:cs typeface="Times New Roman" pitchFamily="18" charset="0"/>
              </a:rPr>
              <a:t>),</a:t>
            </a:r>
          </a:p>
          <a:p>
            <a:pPr>
              <a:buFontTx/>
              <a:buChar char="-"/>
            </a:pPr>
            <a:r>
              <a:rPr lang="uk-UA" dirty="0" smtClean="0">
                <a:solidFill>
                  <a:schemeClr val="accent5">
                    <a:lumMod val="50000"/>
                  </a:schemeClr>
                </a:solidFill>
                <a:latin typeface="Times New Roman" pitchFamily="18" charset="0"/>
                <a:cs typeface="Times New Roman" pitchFamily="18" charset="0"/>
              </a:rPr>
              <a:t> психології (жовтень, відповідальна </a:t>
            </a:r>
          </a:p>
          <a:p>
            <a:r>
              <a:rPr lang="uk-UA" dirty="0" smtClean="0">
                <a:solidFill>
                  <a:schemeClr val="accent5">
                    <a:lumMod val="50000"/>
                  </a:schemeClr>
                </a:solidFill>
                <a:latin typeface="Times New Roman" pitchFamily="18" charset="0"/>
                <a:cs typeface="Times New Roman" pitchFamily="18" charset="0"/>
              </a:rPr>
              <a:t>М. </a:t>
            </a:r>
            <a:r>
              <a:rPr lang="uk-UA" dirty="0" err="1" smtClean="0">
                <a:solidFill>
                  <a:schemeClr val="accent5">
                    <a:lumMod val="50000"/>
                  </a:schemeClr>
                </a:solidFill>
                <a:latin typeface="Times New Roman" pitchFamily="18" charset="0"/>
                <a:cs typeface="Times New Roman" pitchFamily="18" charset="0"/>
              </a:rPr>
              <a:t>Лясковська</a:t>
            </a:r>
            <a:r>
              <a:rPr lang="uk-UA" dirty="0" smtClean="0">
                <a:solidFill>
                  <a:schemeClr val="accent5">
                    <a:lumMod val="50000"/>
                  </a:schemeClr>
                </a:solidFill>
                <a:latin typeface="Times New Roman" pitchFamily="18" charset="0"/>
                <a:cs typeface="Times New Roman" pitchFamily="18" charset="0"/>
              </a:rPr>
              <a:t>),</a:t>
            </a:r>
          </a:p>
          <a:p>
            <a:pPr>
              <a:buFontTx/>
              <a:buChar char="-"/>
            </a:pPr>
            <a:r>
              <a:rPr lang="uk-UA" dirty="0" smtClean="0">
                <a:solidFill>
                  <a:schemeClr val="accent5">
                    <a:lumMod val="50000"/>
                  </a:schemeClr>
                </a:solidFill>
                <a:latin typeface="Times New Roman" pitchFamily="18" charset="0"/>
                <a:cs typeface="Times New Roman" pitchFamily="18" charset="0"/>
              </a:rPr>
              <a:t>слов’янської писемності та української мови (листопад, відповідальна Т.  </a:t>
            </a:r>
            <a:r>
              <a:rPr lang="uk-UA" dirty="0" err="1" smtClean="0">
                <a:solidFill>
                  <a:schemeClr val="accent5">
                    <a:lumMod val="50000"/>
                  </a:schemeClr>
                </a:solidFill>
                <a:latin typeface="Times New Roman" pitchFamily="18" charset="0"/>
                <a:cs typeface="Times New Roman" pitchFamily="18" charset="0"/>
              </a:rPr>
              <a:t>Бутурлим</a:t>
            </a:r>
            <a:r>
              <a:rPr lang="uk-UA" dirty="0" smtClean="0">
                <a:solidFill>
                  <a:schemeClr val="accent5">
                    <a:lumMod val="50000"/>
                  </a:schemeClr>
                </a:solidFill>
                <a:latin typeface="Times New Roman" pitchFamily="18" charset="0"/>
                <a:cs typeface="Times New Roman" pitchFamily="18" charset="0"/>
              </a:rPr>
              <a:t>), </a:t>
            </a:r>
          </a:p>
          <a:p>
            <a:pPr>
              <a:buFontTx/>
              <a:buChar char="-"/>
            </a:pPr>
            <a:r>
              <a:rPr lang="uk-UA" dirty="0" smtClean="0">
                <a:solidFill>
                  <a:schemeClr val="accent5">
                    <a:lumMod val="50000"/>
                  </a:schemeClr>
                </a:solidFill>
                <a:latin typeface="Times New Roman" pitchFamily="18" charset="0"/>
                <a:cs typeface="Times New Roman" pitchFamily="18" charset="0"/>
              </a:rPr>
              <a:t> фізики та астрономії (листопад, відповідальна Ю.  </a:t>
            </a:r>
            <a:r>
              <a:rPr lang="uk-UA" dirty="0" err="1" smtClean="0">
                <a:solidFill>
                  <a:schemeClr val="accent5">
                    <a:lumMod val="50000"/>
                  </a:schemeClr>
                </a:solidFill>
                <a:latin typeface="Times New Roman" pitchFamily="18" charset="0"/>
                <a:cs typeface="Times New Roman" pitchFamily="18" charset="0"/>
              </a:rPr>
              <a:t>Дерід</a:t>
            </a:r>
            <a:r>
              <a:rPr lang="uk-UA" dirty="0" smtClean="0">
                <a:solidFill>
                  <a:schemeClr val="accent5">
                    <a:lumMod val="50000"/>
                  </a:schemeClr>
                </a:solidFill>
                <a:latin typeface="Times New Roman" pitchFamily="18" charset="0"/>
                <a:cs typeface="Times New Roman" pitchFamily="18" charset="0"/>
              </a:rPr>
              <a:t>) </a:t>
            </a:r>
          </a:p>
          <a:p>
            <a:pPr>
              <a:buFontTx/>
              <a:buChar char="-"/>
            </a:pPr>
            <a:r>
              <a:rPr lang="uk-UA" dirty="0" smtClean="0">
                <a:solidFill>
                  <a:schemeClr val="accent5">
                    <a:lumMod val="50000"/>
                  </a:schemeClr>
                </a:solidFill>
                <a:latin typeface="Times New Roman" pitchFamily="18" charset="0"/>
                <a:cs typeface="Times New Roman" pitchFamily="18" charset="0"/>
              </a:rPr>
              <a:t> правознавства (листопад, відповідальна О. </a:t>
            </a:r>
            <a:r>
              <a:rPr lang="uk-UA" dirty="0" err="1" smtClean="0">
                <a:solidFill>
                  <a:schemeClr val="accent5">
                    <a:lumMod val="50000"/>
                  </a:schemeClr>
                </a:solidFill>
                <a:latin typeface="Times New Roman" pitchFamily="18" charset="0"/>
                <a:cs typeface="Times New Roman" pitchFamily="18" charset="0"/>
              </a:rPr>
              <a:t>Дудченко</a:t>
            </a:r>
            <a:r>
              <a:rPr lang="uk-UA" dirty="0" smtClean="0">
                <a:solidFill>
                  <a:schemeClr val="accent5">
                    <a:lumMod val="50000"/>
                  </a:schemeClr>
                </a:solidFill>
                <a:latin typeface="Times New Roman" pitchFamily="18" charset="0"/>
                <a:cs typeface="Times New Roman" pitchFamily="18" charset="0"/>
              </a:rPr>
              <a:t>)</a:t>
            </a:r>
            <a:endParaRPr lang="uk-UA" dirty="0">
              <a:solidFill>
                <a:schemeClr val="accent5">
                  <a:lumMod val="50000"/>
                </a:schemeClr>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06" y="4159939"/>
            <a:ext cx="4392488" cy="22257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406" y="1124744"/>
            <a:ext cx="4199477" cy="25985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5898" y="3723280"/>
            <a:ext cx="3887097" cy="29108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1778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2910" y="5929330"/>
            <a:ext cx="8215370" cy="707886"/>
          </a:xfrm>
          <a:prstGeom prst="rect">
            <a:avLst/>
          </a:prstGeom>
          <a:noFill/>
        </p:spPr>
        <p:txBody>
          <a:bodyPr wrap="square" rtlCol="0">
            <a:spAutoFit/>
          </a:bodyPr>
          <a:lstStyle/>
          <a:p>
            <a:r>
              <a:rPr lang="ru-RU" sz="2000" dirty="0" smtClean="0">
                <a:solidFill>
                  <a:schemeClr val="accent5">
                    <a:lumMod val="50000"/>
                  </a:schemeClr>
                </a:solidFill>
                <a:latin typeface="Times New Roman" pitchFamily="18" charset="0"/>
                <a:cs typeface="Times New Roman" pitchFamily="18" charset="0"/>
              </a:rPr>
              <a:t>Педагоги Т. </a:t>
            </a:r>
            <a:r>
              <a:rPr lang="ru-RU" sz="2000" dirty="0" err="1" smtClean="0">
                <a:solidFill>
                  <a:schemeClr val="accent5">
                    <a:lumMod val="50000"/>
                  </a:schemeClr>
                </a:solidFill>
                <a:latin typeface="Times New Roman" pitchFamily="18" charset="0"/>
                <a:cs typeface="Times New Roman" pitchFamily="18" charset="0"/>
              </a:rPr>
              <a:t>Бутурлим</a:t>
            </a:r>
            <a:r>
              <a:rPr lang="ru-RU" sz="2000" dirty="0" smtClean="0">
                <a:solidFill>
                  <a:schemeClr val="accent5">
                    <a:lumMod val="50000"/>
                  </a:schemeClr>
                </a:solidFill>
                <a:latin typeface="Times New Roman" pitchFamily="18" charset="0"/>
                <a:cs typeface="Times New Roman" pitchFamily="18" charset="0"/>
              </a:rPr>
              <a:t>, Л. </a:t>
            </a:r>
            <a:r>
              <a:rPr lang="ru-RU" sz="2000" dirty="0" err="1" smtClean="0">
                <a:solidFill>
                  <a:schemeClr val="accent5">
                    <a:lumMod val="50000"/>
                  </a:schemeClr>
                </a:solidFill>
                <a:latin typeface="Times New Roman" pitchFamily="18" charset="0"/>
                <a:cs typeface="Times New Roman" pitchFamily="18" charset="0"/>
              </a:rPr>
              <a:t>Павлюк</a:t>
            </a:r>
            <a:r>
              <a:rPr lang="ru-RU" sz="2000" dirty="0" smtClean="0">
                <a:solidFill>
                  <a:schemeClr val="accent5">
                    <a:lumMod val="50000"/>
                  </a:schemeClr>
                </a:solidFill>
                <a:latin typeface="Times New Roman" pitchFamily="18" charset="0"/>
                <a:cs typeface="Times New Roman" pitchFamily="18" charset="0"/>
              </a:rPr>
              <a:t>, Т. </a:t>
            </a:r>
            <a:r>
              <a:rPr lang="ru-RU" sz="2000" dirty="0" err="1" smtClean="0">
                <a:solidFill>
                  <a:schemeClr val="accent5">
                    <a:lumMod val="50000"/>
                  </a:schemeClr>
                </a:solidFill>
                <a:latin typeface="Times New Roman" pitchFamily="18" charset="0"/>
                <a:cs typeface="Times New Roman" pitchFamily="18" charset="0"/>
              </a:rPr>
              <a:t>Шмаглій</a:t>
            </a:r>
            <a:r>
              <a:rPr lang="ru-RU" sz="2000" dirty="0" smtClean="0">
                <a:solidFill>
                  <a:schemeClr val="accent5">
                    <a:lumMod val="50000"/>
                  </a:schemeClr>
                </a:solidFill>
                <a:latin typeface="Times New Roman" pitchFamily="18" charset="0"/>
                <a:cs typeface="Times New Roman" pitchFamily="18" charset="0"/>
              </a:rPr>
              <a:t>, М. </a:t>
            </a:r>
            <a:r>
              <a:rPr lang="ru-RU" sz="2000" dirty="0" err="1" smtClean="0">
                <a:solidFill>
                  <a:schemeClr val="accent5">
                    <a:lumMod val="50000"/>
                  </a:schemeClr>
                </a:solidFill>
                <a:latin typeface="Times New Roman" pitchFamily="18" charset="0"/>
                <a:cs typeface="Times New Roman" pitchFamily="18" charset="0"/>
              </a:rPr>
              <a:t>Палаєва</a:t>
            </a:r>
            <a:r>
              <a:rPr lang="ru-RU" sz="2000" dirty="0" smtClean="0">
                <a:solidFill>
                  <a:schemeClr val="accent5">
                    <a:lumMod val="50000"/>
                  </a:schemeClr>
                </a:solidFill>
                <a:latin typeface="Times New Roman" pitchFamily="18" charset="0"/>
                <a:cs typeface="Times New Roman" pitchFamily="18" charset="0"/>
              </a:rPr>
              <a:t> </a:t>
            </a:r>
            <a:r>
              <a:rPr lang="ru-RU" sz="2000" b="1" dirty="0" err="1" smtClean="0">
                <a:solidFill>
                  <a:schemeClr val="accent5">
                    <a:lumMod val="50000"/>
                  </a:schemeClr>
                </a:solidFill>
                <a:latin typeface="Times New Roman" pitchFamily="18" charset="0"/>
                <a:cs typeface="Times New Roman" pitchFamily="18" charset="0"/>
              </a:rPr>
              <a:t>діляться</a:t>
            </a:r>
            <a:r>
              <a:rPr lang="ru-RU" sz="2000" b="1" dirty="0" smtClean="0">
                <a:solidFill>
                  <a:schemeClr val="accent5">
                    <a:lumMod val="50000"/>
                  </a:schemeClr>
                </a:solidFill>
                <a:latin typeface="Times New Roman" pitchFamily="18" charset="0"/>
                <a:cs typeface="Times New Roman" pitchFamily="18" charset="0"/>
              </a:rPr>
              <a:t> </a:t>
            </a:r>
            <a:r>
              <a:rPr lang="ru-RU" sz="2000" b="1" dirty="0" err="1" smtClean="0">
                <a:solidFill>
                  <a:schemeClr val="accent5">
                    <a:lumMod val="50000"/>
                  </a:schemeClr>
                </a:solidFill>
                <a:latin typeface="Times New Roman" pitchFamily="18" charset="0"/>
                <a:cs typeface="Times New Roman" pitchFamily="18" charset="0"/>
              </a:rPr>
              <a:t>досвідом</a:t>
            </a:r>
            <a:r>
              <a:rPr lang="ru-RU" sz="2000" b="1" dirty="0" smtClean="0">
                <a:solidFill>
                  <a:schemeClr val="accent5">
                    <a:lumMod val="50000"/>
                  </a:schemeClr>
                </a:solidFill>
                <a:latin typeface="Times New Roman" pitchFamily="18" charset="0"/>
                <a:cs typeface="Times New Roman" pitchFamily="18" charset="0"/>
              </a:rPr>
              <a:t> </a:t>
            </a:r>
            <a:r>
              <a:rPr lang="ru-RU" sz="2000" b="1" dirty="0" err="1" smtClean="0">
                <a:solidFill>
                  <a:schemeClr val="accent5">
                    <a:lumMod val="50000"/>
                  </a:schemeClr>
                </a:solidFill>
                <a:latin typeface="Times New Roman" pitchFamily="18" charset="0"/>
                <a:cs typeface="Times New Roman" pitchFamily="18" charset="0"/>
              </a:rPr>
              <a:t>роботи</a:t>
            </a:r>
            <a:r>
              <a:rPr lang="ru-RU" sz="2000" b="1" dirty="0" smtClean="0">
                <a:solidFill>
                  <a:schemeClr val="accent5">
                    <a:lumMod val="50000"/>
                  </a:schemeClr>
                </a:solidFill>
                <a:latin typeface="Times New Roman" pitchFamily="18" charset="0"/>
                <a:cs typeface="Times New Roman" pitchFamily="18" charset="0"/>
              </a:rPr>
              <a:t> на </a:t>
            </a:r>
            <a:r>
              <a:rPr lang="ru-RU" sz="2000" b="1" dirty="0" err="1" smtClean="0">
                <a:solidFill>
                  <a:schemeClr val="accent5">
                    <a:lumMod val="50000"/>
                  </a:schemeClr>
                </a:solidFill>
                <a:latin typeface="Times New Roman" pitchFamily="18" charset="0"/>
                <a:cs typeface="Times New Roman" pitchFamily="18" charset="0"/>
              </a:rPr>
              <a:t>власних</a:t>
            </a:r>
            <a:r>
              <a:rPr lang="ru-RU" sz="2000" b="1" dirty="0" smtClean="0">
                <a:solidFill>
                  <a:schemeClr val="accent5">
                    <a:lumMod val="50000"/>
                  </a:schemeClr>
                </a:solidFill>
                <a:latin typeface="Times New Roman" pitchFamily="18" charset="0"/>
                <a:cs typeface="Times New Roman" pitchFamily="18" charset="0"/>
              </a:rPr>
              <a:t> блогах </a:t>
            </a:r>
          </a:p>
        </p:txBody>
      </p:sp>
      <p:pic>
        <p:nvPicPr>
          <p:cNvPr id="7" name="Picture 2" descr="D:\Cліпак\Мои рисунки\Безымянный.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285728"/>
            <a:ext cx="3827722" cy="2571768"/>
          </a:xfrm>
          <a:prstGeom prst="rect">
            <a:avLst/>
          </a:prstGeom>
          <a:noFill/>
        </p:spPr>
      </p:pic>
      <p:pic>
        <p:nvPicPr>
          <p:cNvPr id="8" name="Picture 2" descr="D:\Cліпак\Мои рисунки\Безымянный.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3071810"/>
            <a:ext cx="3643338" cy="2675585"/>
          </a:xfrm>
          <a:prstGeom prst="rect">
            <a:avLst/>
          </a:prstGeom>
          <a:noFill/>
        </p:spPr>
      </p:pic>
      <p:pic>
        <p:nvPicPr>
          <p:cNvPr id="9" name="Picture 2" descr="D:\Cліпак\Мои рисунки\Безымянный.bm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14290"/>
            <a:ext cx="4071966" cy="2778345"/>
          </a:xfrm>
          <a:prstGeom prst="rect">
            <a:avLst/>
          </a:prstGeom>
          <a:noFill/>
        </p:spPr>
      </p:pic>
      <p:pic>
        <p:nvPicPr>
          <p:cNvPr id="10" name="Picture 2" descr="C:\Users\Сліпак\Desktop\Палаєва.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00562" y="3071810"/>
            <a:ext cx="4214810" cy="2786082"/>
          </a:xfrm>
          <a:prstGeom prst="rect">
            <a:avLst/>
          </a:prstGeom>
          <a:noFill/>
        </p:spPr>
      </p:pic>
    </p:spTree>
    <p:extLst>
      <p:ext uri="{BB962C8B-B14F-4D97-AF65-F5344CB8AC3E}">
        <p14:creationId xmlns:p14="http://schemas.microsoft.com/office/powerpoint/2010/main" val="1471778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xfrm>
            <a:off x="107504" y="188640"/>
            <a:ext cx="9036496" cy="406330"/>
          </a:xfrm>
        </p:spPr>
        <p:txBody>
          <a:bodyPr wrap="square" rtlCol="0">
            <a:spAutoFit/>
          </a:bodyPr>
          <a:lstStyle/>
          <a:p>
            <a:pPr algn="ctr">
              <a:lnSpc>
                <a:spcPct val="110000"/>
              </a:lnSpc>
              <a:buNone/>
            </a:pPr>
            <a:r>
              <a:rPr lang="uk-UA" sz="2000" b="1" dirty="0" smtClean="0">
                <a:solidFill>
                  <a:schemeClr val="bg2">
                    <a:lumMod val="25000"/>
                  </a:schemeClr>
                </a:solidFill>
                <a:latin typeface="Times New Roman" pitchFamily="18" charset="0"/>
                <a:cs typeface="Times New Roman" pitchFamily="18" charset="0"/>
              </a:rPr>
              <a:t>НАУКОВО-МЕТОДИЧНА ДІЯЛЬНІСТЬ ПЕДАГОГІВ ТА УЧНІВ</a:t>
            </a:r>
            <a:endParaRPr lang="uk-UA" sz="2000" b="1" dirty="0">
              <a:solidFill>
                <a:schemeClr val="bg2">
                  <a:lumMod val="2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728839764"/>
              </p:ext>
            </p:extLst>
          </p:nvPr>
        </p:nvGraphicFramePr>
        <p:xfrm>
          <a:off x="539552" y="692696"/>
          <a:ext cx="8496943" cy="6017633"/>
        </p:xfrm>
        <a:graphic>
          <a:graphicData uri="http://schemas.openxmlformats.org/drawingml/2006/table">
            <a:tbl>
              <a:tblPr/>
              <a:tblGrid>
                <a:gridCol w="2833921"/>
                <a:gridCol w="1619385"/>
                <a:gridCol w="1652353"/>
                <a:gridCol w="1190284"/>
                <a:gridCol w="1201000"/>
              </a:tblGrid>
              <a:tr h="53652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Courier New" pitchFamily="49" charset="0"/>
                        <a:ea typeface="Arial" charset="0"/>
                        <a:cs typeface="Courier New" pitchFamily="49" charset="0"/>
                      </a:endParaRP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1" i="0" u="none" strike="noStrike" cap="none" normalizeH="0" baseline="0" dirty="0" smtClean="0">
                          <a:ln>
                            <a:noFill/>
                          </a:ln>
                          <a:solidFill>
                            <a:srgbClr val="000000"/>
                          </a:solidFill>
                          <a:effectLst/>
                          <a:latin typeface="Times New Roman" pitchFamily="18" charset="0"/>
                          <a:ea typeface="Arial" charset="0"/>
                          <a:cs typeface="Times New Roman" pitchFamily="18" charset="0"/>
                        </a:rPr>
                        <a:t>Міжнародний</a:t>
                      </a:r>
                    </a:p>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1" i="0" u="none" strike="noStrike" cap="none" normalizeH="0" baseline="0" dirty="0" smtClean="0">
                          <a:ln>
                            <a:noFill/>
                          </a:ln>
                          <a:solidFill>
                            <a:srgbClr val="000000"/>
                          </a:solidFill>
                          <a:effectLst/>
                          <a:latin typeface="Times New Roman" pitchFamily="18" charset="0"/>
                          <a:ea typeface="Arial" charset="0"/>
                          <a:cs typeface="Times New Roman" pitchFamily="18" charset="0"/>
                        </a:rPr>
                        <a:t>рівень</a:t>
                      </a:r>
                      <a:endParaRPr kumimoji="0" lang="ru-RU" sz="1400" b="1" i="0" u="none" strike="noStrike" cap="none" normalizeH="0" baseline="0" dirty="0" smtClean="0">
                        <a:ln>
                          <a:noFill/>
                        </a:ln>
                        <a:solidFill>
                          <a:srgbClr val="000000"/>
                        </a:solidFill>
                        <a:effectLst/>
                        <a:latin typeface="Times New Roman" pitchFamily="18" charset="0"/>
                        <a:ea typeface="Arial"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88900" marR="0" lvl="0" indent="0" algn="ctr" defTabSz="914400" rtl="0" eaLnBrk="1" fontAlgn="base" latinLnBrk="0" hangingPunct="1">
                        <a:lnSpc>
                          <a:spcPct val="115000"/>
                        </a:lnSpc>
                        <a:spcBef>
                          <a:spcPct val="0"/>
                        </a:spcBef>
                        <a:spcAft>
                          <a:spcPct val="0"/>
                        </a:spcAft>
                        <a:buClrTx/>
                        <a:buSzTx/>
                        <a:buFontTx/>
                        <a:buNone/>
                        <a:tabLst/>
                      </a:pPr>
                      <a:r>
                        <a:rPr kumimoji="0" lang="uk-UA" sz="1400" b="1" i="0" u="none" strike="noStrike" cap="none" normalizeH="0" baseline="0" dirty="0" smtClean="0">
                          <a:ln>
                            <a:noFill/>
                          </a:ln>
                          <a:solidFill>
                            <a:srgbClr val="000000"/>
                          </a:solidFill>
                          <a:effectLst/>
                          <a:latin typeface="Times New Roman" pitchFamily="18" charset="0"/>
                          <a:ea typeface="Arial" charset="0"/>
                          <a:cs typeface="Times New Roman" pitchFamily="18" charset="0"/>
                        </a:rPr>
                        <a:t>Всеукраїнський</a:t>
                      </a:r>
                    </a:p>
                    <a:p>
                      <a:pPr marL="88900" marR="0" lvl="0" indent="0" algn="ctr" defTabSz="914400" rtl="0" eaLnBrk="1" fontAlgn="base" latinLnBrk="0" hangingPunct="1">
                        <a:lnSpc>
                          <a:spcPct val="115000"/>
                        </a:lnSpc>
                        <a:spcBef>
                          <a:spcPct val="0"/>
                        </a:spcBef>
                        <a:spcAft>
                          <a:spcPct val="0"/>
                        </a:spcAft>
                        <a:buClrTx/>
                        <a:buSzTx/>
                        <a:buFontTx/>
                        <a:buNone/>
                        <a:tabLst/>
                      </a:pPr>
                      <a:r>
                        <a:rPr kumimoji="0" lang="uk-UA" sz="1400" b="1" i="0" u="none" strike="noStrike" cap="none" normalizeH="0" baseline="0" dirty="0" smtClean="0">
                          <a:ln>
                            <a:noFill/>
                          </a:ln>
                          <a:solidFill>
                            <a:srgbClr val="000000"/>
                          </a:solidFill>
                          <a:effectLst/>
                          <a:latin typeface="Times New Roman" pitchFamily="18" charset="0"/>
                          <a:ea typeface="Arial" charset="0"/>
                          <a:cs typeface="Times New Roman" pitchFamily="18" charset="0"/>
                        </a:rPr>
                        <a:t>рівень</a:t>
                      </a:r>
                      <a:endParaRPr kumimoji="0" lang="ru-RU" sz="1400" b="1" i="0" u="none" strike="noStrike" cap="none" normalizeH="0" baseline="0" dirty="0" smtClean="0">
                        <a:ln>
                          <a:noFill/>
                        </a:ln>
                        <a:solidFill>
                          <a:srgbClr val="000000"/>
                        </a:solidFill>
                        <a:effectLst/>
                        <a:latin typeface="Times New Roman" pitchFamily="18" charset="0"/>
                        <a:ea typeface="Arial"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88900" marR="0" lvl="0" indent="0" algn="ctr" defTabSz="914400" rtl="0" eaLnBrk="1" fontAlgn="base" latinLnBrk="0" hangingPunct="1">
                        <a:lnSpc>
                          <a:spcPct val="115000"/>
                        </a:lnSpc>
                        <a:spcBef>
                          <a:spcPct val="0"/>
                        </a:spcBef>
                        <a:spcAft>
                          <a:spcPct val="0"/>
                        </a:spcAft>
                        <a:buClrTx/>
                        <a:buSzTx/>
                        <a:buFontTx/>
                        <a:buNone/>
                        <a:tabLst/>
                      </a:pPr>
                      <a:r>
                        <a:rPr kumimoji="0" lang="uk-UA" sz="1400" b="1" i="0" u="none" strike="noStrike" cap="none" normalizeH="0" baseline="0" dirty="0" smtClean="0">
                          <a:ln>
                            <a:noFill/>
                          </a:ln>
                          <a:solidFill>
                            <a:srgbClr val="000000"/>
                          </a:solidFill>
                          <a:effectLst/>
                          <a:latin typeface="Times New Roman" pitchFamily="18" charset="0"/>
                          <a:ea typeface="Arial" charset="0"/>
                          <a:cs typeface="Times New Roman" pitchFamily="18" charset="0"/>
                        </a:rPr>
                        <a:t>Обласний</a:t>
                      </a:r>
                    </a:p>
                    <a:p>
                      <a:pPr marL="88900" marR="0" lvl="0" indent="0" algn="ctr" defTabSz="914400" rtl="0" eaLnBrk="1" fontAlgn="base" latinLnBrk="0" hangingPunct="1">
                        <a:lnSpc>
                          <a:spcPct val="115000"/>
                        </a:lnSpc>
                        <a:spcBef>
                          <a:spcPct val="0"/>
                        </a:spcBef>
                        <a:spcAft>
                          <a:spcPct val="0"/>
                        </a:spcAft>
                        <a:buClrTx/>
                        <a:buSzTx/>
                        <a:buFontTx/>
                        <a:buNone/>
                        <a:tabLst/>
                      </a:pPr>
                      <a:r>
                        <a:rPr kumimoji="0" lang="uk-UA" sz="1400" b="1" i="0" u="none" strike="noStrike" cap="none" normalizeH="0" baseline="0" dirty="0" smtClean="0">
                          <a:ln>
                            <a:noFill/>
                          </a:ln>
                          <a:solidFill>
                            <a:srgbClr val="000000"/>
                          </a:solidFill>
                          <a:effectLst/>
                          <a:latin typeface="Times New Roman" pitchFamily="18" charset="0"/>
                          <a:ea typeface="Arial" charset="0"/>
                          <a:cs typeface="Times New Roman" pitchFamily="18" charset="0"/>
                        </a:rPr>
                        <a:t>рівень</a:t>
                      </a:r>
                      <a:endParaRPr kumimoji="0" lang="ru-RU" sz="1400" b="1" i="0" u="none" strike="noStrike" cap="none" normalizeH="0" baseline="0" dirty="0" smtClean="0">
                        <a:ln>
                          <a:noFill/>
                        </a:ln>
                        <a:solidFill>
                          <a:srgbClr val="000000"/>
                        </a:solidFill>
                        <a:effectLst/>
                        <a:latin typeface="Times New Roman" pitchFamily="18" charset="0"/>
                        <a:ea typeface="Arial"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88900" marR="0" lvl="0" indent="0" algn="ctr" defTabSz="914400" rtl="0" eaLnBrk="1" fontAlgn="base" latinLnBrk="0" hangingPunct="1">
                        <a:lnSpc>
                          <a:spcPct val="115000"/>
                        </a:lnSpc>
                        <a:spcBef>
                          <a:spcPct val="0"/>
                        </a:spcBef>
                        <a:spcAft>
                          <a:spcPct val="0"/>
                        </a:spcAft>
                        <a:buClrTx/>
                        <a:buSzTx/>
                        <a:buFontTx/>
                        <a:buNone/>
                        <a:tabLst/>
                      </a:pPr>
                      <a:r>
                        <a:rPr kumimoji="0" lang="uk-UA" sz="1400" b="1" i="0" u="none" strike="noStrike" cap="none" normalizeH="0" baseline="0" dirty="0" smtClean="0">
                          <a:ln>
                            <a:noFill/>
                          </a:ln>
                          <a:solidFill>
                            <a:srgbClr val="000000"/>
                          </a:solidFill>
                          <a:effectLst/>
                          <a:latin typeface="Times New Roman" pitchFamily="18" charset="0"/>
                          <a:ea typeface="Arial" charset="0"/>
                          <a:cs typeface="Times New Roman" pitchFamily="18" charset="0"/>
                        </a:rPr>
                        <a:t>Міський</a:t>
                      </a:r>
                    </a:p>
                    <a:p>
                      <a:pPr marL="88900" marR="0" lvl="0" indent="0" algn="ctr" defTabSz="914400" rtl="0" eaLnBrk="1" fontAlgn="base" latinLnBrk="0" hangingPunct="1">
                        <a:lnSpc>
                          <a:spcPct val="115000"/>
                        </a:lnSpc>
                        <a:spcBef>
                          <a:spcPct val="0"/>
                        </a:spcBef>
                        <a:spcAft>
                          <a:spcPct val="0"/>
                        </a:spcAft>
                        <a:buClrTx/>
                        <a:buSzTx/>
                        <a:buFontTx/>
                        <a:buNone/>
                        <a:tabLst/>
                      </a:pPr>
                      <a:r>
                        <a:rPr kumimoji="0" lang="uk-UA" sz="1400" b="1" i="0" u="none" strike="noStrike" cap="none" normalizeH="0" baseline="0" dirty="0" smtClean="0">
                          <a:ln>
                            <a:noFill/>
                          </a:ln>
                          <a:solidFill>
                            <a:srgbClr val="000000"/>
                          </a:solidFill>
                          <a:effectLst/>
                          <a:latin typeface="Times New Roman" pitchFamily="18" charset="0"/>
                          <a:ea typeface="Arial" charset="0"/>
                          <a:cs typeface="Times New Roman" pitchFamily="18" charset="0"/>
                        </a:rPr>
                        <a:t>рівень</a:t>
                      </a:r>
                      <a:endParaRPr kumimoji="0" lang="ru-RU" sz="1400" b="1" i="0" u="none" strike="noStrike" cap="none" normalizeH="0" baseline="0" dirty="0" smtClean="0">
                        <a:ln>
                          <a:noFill/>
                        </a:ln>
                        <a:solidFill>
                          <a:srgbClr val="000000"/>
                        </a:solidFill>
                        <a:effectLst/>
                        <a:latin typeface="Times New Roman" pitchFamily="18" charset="0"/>
                        <a:ea typeface="Arial"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163430">
                <a:tc>
                  <a:txBody>
                    <a:bodyPr/>
                    <a:lstStyle/>
                    <a:p>
                      <a:pPr marL="508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Науково практичні конференції, семінари, </a:t>
                      </a:r>
                      <a:r>
                        <a:rPr kumimoji="0" lang="uk-UA" sz="1600" b="0" i="0" u="none" strike="noStrike" cap="none" normalizeH="0" baseline="0" dirty="0" err="1" smtClean="0">
                          <a:ln>
                            <a:noFill/>
                          </a:ln>
                          <a:solidFill>
                            <a:schemeClr val="accent3">
                              <a:lumMod val="50000"/>
                            </a:schemeClr>
                          </a:solidFill>
                          <a:effectLst/>
                          <a:latin typeface="Times New Roman" pitchFamily="18" charset="0"/>
                          <a:cs typeface="Times New Roman" pitchFamily="18" charset="0"/>
                        </a:rPr>
                        <a:t>вебінари</a:t>
                      </a: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 міні-</a:t>
                      </a:r>
                      <a:r>
                        <a:rPr kumimoji="0" lang="en-US" sz="1600" b="0" i="0" u="none" strike="noStrike" cap="none" normalizeH="0" baseline="0" dirty="0" err="1" smtClean="0">
                          <a:ln>
                            <a:noFill/>
                          </a:ln>
                          <a:solidFill>
                            <a:schemeClr val="accent3">
                              <a:lumMod val="50000"/>
                            </a:schemeClr>
                          </a:solidFill>
                          <a:effectLst/>
                          <a:latin typeface="Times New Roman" pitchFamily="18" charset="0"/>
                          <a:cs typeface="Times New Roman" pitchFamily="18" charset="0"/>
                        </a:rPr>
                        <a:t>EdCamp</a:t>
                      </a:r>
                      <a:r>
                        <a:rPr kumimoji="0" lang="en-US"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 </a:t>
                      </a: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  (учителі)</a:t>
                      </a: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508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20</a:t>
                      </a: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102</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4</a:t>
                      </a: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536528">
                <a:tc>
                  <a:txBody>
                    <a:bodyPr/>
                    <a:lstStyle/>
                    <a:p>
                      <a:pPr marL="508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Публікації учителів</a:t>
                      </a: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080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10</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18</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6</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581715">
                <a:tc>
                  <a:txBody>
                    <a:bodyPr/>
                    <a:lstStyle/>
                    <a:p>
                      <a:pPr marL="508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Науково-практичні конференції  (учні)</a:t>
                      </a: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508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9</a:t>
                      </a: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2</a:t>
                      </a: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581715">
                <a:tc>
                  <a:txBody>
                    <a:bodyPr/>
                    <a:lstStyle/>
                    <a:p>
                      <a:pPr marL="508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Публікації учнів</a:t>
                      </a:r>
                    </a:p>
                    <a:p>
                      <a:pPr marL="50800" marR="0" lvl="0" indent="0" algn="l" defTabSz="914400" rtl="0" eaLnBrk="1" fontAlgn="base" latinLnBrk="0" hangingPunct="1">
                        <a:lnSpc>
                          <a:spcPct val="115000"/>
                        </a:lnSpc>
                        <a:spcBef>
                          <a:spcPct val="0"/>
                        </a:spcBef>
                        <a:spcAft>
                          <a:spcPct val="0"/>
                        </a:spcAft>
                        <a:buClrTx/>
                        <a:buSzTx/>
                        <a:buFontTx/>
                        <a:buNone/>
                        <a:tabLst/>
                        <a:defRPr/>
                      </a:pP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080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5</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5</a:t>
                      </a: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581715">
                <a:tc>
                  <a:txBody>
                    <a:bodyPr/>
                    <a:lstStyle/>
                    <a:p>
                      <a:pPr marL="508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Конкурси, творчі проекти, фестивалі (учителі)</a:t>
                      </a: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5080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2</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872572">
                <a:tc>
                  <a:txBody>
                    <a:bodyPr/>
                    <a:lstStyle/>
                    <a:p>
                      <a:pPr marL="50800" marR="0" lvl="0" indent="0" algn="l" defTabSz="914400" rtl="0" eaLnBrk="1" fontAlgn="base" latinLnBrk="0" hangingPunct="1">
                        <a:lnSpc>
                          <a:spcPct val="115000"/>
                        </a:lnSpc>
                        <a:spcBef>
                          <a:spcPct val="0"/>
                        </a:spcBef>
                        <a:spcAft>
                          <a:spcPct val="0"/>
                        </a:spcAft>
                        <a:buClrTx/>
                        <a:buSzTx/>
                        <a:buFontTx/>
                        <a:buNone/>
                        <a:tabLst/>
                        <a:defRPr/>
                      </a:pPr>
                      <a:r>
                        <a:rPr kumimoji="0" lang="uk-UA"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Конкурси, творчі проекти, фестивалі (учні)</a:t>
                      </a: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50800" marR="0" lvl="0" indent="0" algn="l"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080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4</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13</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7</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1163430">
                <a:tc gridSpan="5">
                  <a:txBody>
                    <a:bodyPr/>
                    <a:lstStyle/>
                    <a:p>
                      <a:pPr marL="50800" marR="0" lvl="0" indent="0" algn="ctr" defTabSz="914400" rtl="0" eaLnBrk="1" fontAlgn="base" latinLnBrk="0" hangingPunct="1">
                        <a:lnSpc>
                          <a:spcPct val="115000"/>
                        </a:lnSpc>
                        <a:spcBef>
                          <a:spcPct val="0"/>
                        </a:spcBef>
                        <a:spcAft>
                          <a:spcPct val="0"/>
                        </a:spcAft>
                        <a:buClrTx/>
                        <a:buSzTx/>
                        <a:buFontTx/>
                        <a:buNone/>
                        <a:tabLst/>
                        <a:defRPr/>
                      </a:pPr>
                      <a:r>
                        <a:rPr kumimoji="0" lang="uk-UA" sz="16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Надруковано Вісник ліцею№2(14), під</a:t>
                      </a:r>
                      <a:r>
                        <a:rPr kumimoji="0" lang="uk-UA" sz="1600" b="1" i="0" u="none" strike="noStrike" cap="none" normalizeH="0" baseline="0" noProof="0" dirty="0" err="1" smtClean="0">
                          <a:ln>
                            <a:noFill/>
                          </a:ln>
                          <a:solidFill>
                            <a:schemeClr val="accent3">
                              <a:lumMod val="50000"/>
                            </a:schemeClr>
                          </a:solidFill>
                          <a:effectLst/>
                          <a:latin typeface="Times New Roman" pitchFamily="18" charset="0"/>
                          <a:cs typeface="Times New Roman" pitchFamily="18" charset="0"/>
                        </a:rPr>
                        <a:t>готовлено</a:t>
                      </a:r>
                      <a:r>
                        <a:rPr kumimoji="0" lang="uk-UA" sz="1600" b="1" i="0" u="none" strike="noStrike" cap="none" normalizeH="0" baseline="0" noProof="0" dirty="0" smtClean="0">
                          <a:ln>
                            <a:noFill/>
                          </a:ln>
                          <a:solidFill>
                            <a:schemeClr val="accent3">
                              <a:lumMod val="50000"/>
                            </a:schemeClr>
                          </a:solidFill>
                          <a:effectLst/>
                          <a:latin typeface="Times New Roman" pitchFamily="18" charset="0"/>
                          <a:cs typeface="Times New Roman" pitchFamily="18" charset="0"/>
                        </a:rPr>
                        <a:t> електронну збірку матеріалів Всеукраїнської науково-практичної конференції</a:t>
                      </a:r>
                      <a:br>
                        <a:rPr kumimoji="0" lang="uk-UA" sz="1600" b="1" i="0" u="none" strike="noStrike" cap="none" normalizeH="0" baseline="0" noProof="0" dirty="0" smtClean="0">
                          <a:ln>
                            <a:noFill/>
                          </a:ln>
                          <a:solidFill>
                            <a:schemeClr val="accent3">
                              <a:lumMod val="50000"/>
                            </a:schemeClr>
                          </a:solidFill>
                          <a:effectLst/>
                          <a:latin typeface="Times New Roman" pitchFamily="18" charset="0"/>
                          <a:cs typeface="Times New Roman" pitchFamily="18" charset="0"/>
                        </a:rPr>
                      </a:br>
                      <a:r>
                        <a:rPr kumimoji="0" lang="uk-UA" sz="1600" b="1" i="0" u="none" strike="noStrike" cap="none" normalizeH="0" baseline="0" noProof="0" dirty="0" err="1" smtClean="0">
                          <a:ln>
                            <a:noFill/>
                          </a:ln>
                          <a:solidFill>
                            <a:schemeClr val="accent3">
                              <a:lumMod val="50000"/>
                            </a:schemeClr>
                          </a:solidFill>
                          <a:effectLst/>
                          <a:latin typeface="Times New Roman" pitchFamily="18" charset="0"/>
                          <a:cs typeface="Times New Roman" pitchFamily="18" charset="0"/>
                        </a:rPr>
                        <a:t>“Актуальні</a:t>
                      </a:r>
                      <a:r>
                        <a:rPr kumimoji="0" lang="uk-UA" sz="1600" b="1" i="0" u="none" strike="noStrike" cap="none" normalizeH="0" baseline="0" noProof="0" dirty="0" smtClean="0">
                          <a:ln>
                            <a:noFill/>
                          </a:ln>
                          <a:solidFill>
                            <a:schemeClr val="accent3">
                              <a:lumMod val="50000"/>
                            </a:schemeClr>
                          </a:solidFill>
                          <a:effectLst/>
                          <a:latin typeface="Times New Roman" pitchFamily="18" charset="0"/>
                          <a:cs typeface="Times New Roman" pitchFamily="18" charset="0"/>
                        </a:rPr>
                        <a:t> проблеми розвитку держави і права</a:t>
                      </a:r>
                      <a:r>
                        <a:rPr kumimoji="0" lang="ru-RU" sz="16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 </a:t>
                      </a:r>
                      <a:r>
                        <a:rPr kumimoji="0" lang="uk-UA" sz="1600" b="1" i="0" u="none" strike="noStrike" cap="none" normalizeH="0" baseline="0" noProof="0" dirty="0" err="1" smtClean="0">
                          <a:ln>
                            <a:noFill/>
                          </a:ln>
                          <a:solidFill>
                            <a:schemeClr val="accent3">
                              <a:lumMod val="50000"/>
                            </a:schemeClr>
                          </a:solidFill>
                          <a:effectLst/>
                          <a:latin typeface="Times New Roman" pitchFamily="18" charset="0"/>
                          <a:cs typeface="Times New Roman" pitchFamily="18" charset="0"/>
                        </a:rPr>
                        <a:t>історико-правовий</a:t>
                      </a:r>
                      <a:r>
                        <a:rPr kumimoji="0" lang="uk-UA" sz="1600" b="1" i="0" u="none" strike="noStrike" cap="none" normalizeH="0" baseline="0" noProof="0" dirty="0" smtClean="0">
                          <a:ln>
                            <a:noFill/>
                          </a:ln>
                          <a:solidFill>
                            <a:schemeClr val="accent3">
                              <a:lumMod val="50000"/>
                            </a:schemeClr>
                          </a:solidFill>
                          <a:effectLst/>
                          <a:latin typeface="Times New Roman" pitchFamily="18" charset="0"/>
                          <a:cs typeface="Times New Roman" pitchFamily="18" charset="0"/>
                        </a:rPr>
                        <a:t> </a:t>
                      </a:r>
                      <a:r>
                        <a:rPr kumimoji="0" lang="uk-UA" sz="1600" b="1" i="0" u="none" strike="noStrike" cap="none" normalizeH="0" baseline="0" noProof="0" dirty="0" err="1" smtClean="0">
                          <a:ln>
                            <a:noFill/>
                          </a:ln>
                          <a:solidFill>
                            <a:schemeClr val="accent3">
                              <a:lumMod val="50000"/>
                            </a:schemeClr>
                          </a:solidFill>
                          <a:effectLst/>
                          <a:latin typeface="Times New Roman" pitchFamily="18" charset="0"/>
                          <a:cs typeface="Times New Roman" pitchFamily="18" charset="0"/>
                        </a:rPr>
                        <a:t>дискурс”</a:t>
                      </a:r>
                      <a:r>
                        <a:rPr kumimoji="0" lang="uk-UA" sz="1600" b="1" i="0" u="none" strike="noStrike" cap="none" normalizeH="0" baseline="0" noProof="0" dirty="0" smtClean="0">
                          <a:ln>
                            <a:noFill/>
                          </a:ln>
                          <a:solidFill>
                            <a:schemeClr val="accent3">
                              <a:lumMod val="50000"/>
                            </a:schemeClr>
                          </a:solidFill>
                          <a:effectLst/>
                          <a:latin typeface="Times New Roman" pitchFamily="18" charset="0"/>
                          <a:cs typeface="Times New Roman" pitchFamily="18" charset="0"/>
                        </a:rPr>
                        <a:t> </a:t>
                      </a:r>
                    </a:p>
                    <a:p>
                      <a:pPr marL="50800" marR="0" lvl="0" indent="0" algn="ctr" defTabSz="914400" rtl="0" eaLnBrk="1" fontAlgn="base" latinLnBrk="0" hangingPunct="1">
                        <a:lnSpc>
                          <a:spcPct val="115000"/>
                        </a:lnSpc>
                        <a:spcBef>
                          <a:spcPct val="0"/>
                        </a:spcBef>
                        <a:spcAft>
                          <a:spcPct val="0"/>
                        </a:spcAft>
                        <a:buClrTx/>
                        <a:buSzTx/>
                        <a:buFontTx/>
                        <a:buNone/>
                        <a:tabLst/>
                        <a:defRPr/>
                      </a:pPr>
                      <a:r>
                        <a:rPr kumimoji="0" lang="uk-UA" sz="1600" b="1" i="0" u="none" strike="noStrike" cap="none" normalizeH="0" baseline="0" noProof="0" dirty="0" smtClean="0">
                          <a:ln>
                            <a:noFill/>
                          </a:ln>
                          <a:solidFill>
                            <a:schemeClr val="accent3">
                              <a:lumMod val="50000"/>
                            </a:schemeClr>
                          </a:solidFill>
                          <a:effectLst/>
                          <a:latin typeface="Times New Roman" pitchFamily="18" charset="0"/>
                          <a:cs typeface="Times New Roman" pitchFamily="18" charset="0"/>
                        </a:rPr>
                        <a:t>та 4 посібників, керівництво педпрактикою студентів НДУ імені Миколи Гоголя</a:t>
                      </a: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50800" marR="0" lvl="0" indent="0"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00672" y="821027"/>
            <a:ext cx="4743328" cy="1631216"/>
          </a:xfrm>
          <a:prstGeom prst="rect">
            <a:avLst/>
          </a:prstGeom>
          <a:noFill/>
        </p:spPr>
        <p:txBody>
          <a:bodyPr wrap="square" rtlCol="0">
            <a:spAutoFit/>
          </a:bodyPr>
          <a:lstStyle/>
          <a:p>
            <a:r>
              <a:rPr lang="uk-UA" sz="2000" dirty="0" smtClean="0">
                <a:solidFill>
                  <a:schemeClr val="accent5">
                    <a:lumMod val="50000"/>
                  </a:schemeClr>
                </a:solidFill>
                <a:latin typeface="Times New Roman" pitchFamily="18" charset="0"/>
                <a:cs typeface="Times New Roman" pitchFamily="18" charset="0"/>
              </a:rPr>
              <a:t>- </a:t>
            </a:r>
            <a:r>
              <a:rPr lang="uk-UA" sz="2000" b="1" dirty="0" smtClean="0">
                <a:solidFill>
                  <a:schemeClr val="accent5">
                    <a:lumMod val="50000"/>
                  </a:schemeClr>
                </a:solidFill>
                <a:latin typeface="Times New Roman" pitchFamily="18" charset="0"/>
                <a:cs typeface="Times New Roman" pitchFamily="18" charset="0"/>
              </a:rPr>
              <a:t>Регіональні (не)конференції для шкільних педагогів </a:t>
            </a:r>
            <a:r>
              <a:rPr lang="ru-RU" sz="2000" b="1" dirty="0" err="1" smtClean="0">
                <a:solidFill>
                  <a:schemeClr val="accent5">
                    <a:lumMod val="50000"/>
                  </a:schemeClr>
                </a:solidFill>
                <a:latin typeface="Times New Roman" pitchFamily="18" charset="0"/>
                <a:cs typeface="Times New Roman" pitchFamily="18" charset="0"/>
              </a:rPr>
              <a:t>міні</a:t>
            </a:r>
            <a:r>
              <a:rPr lang="ru-RU" sz="2000" b="1" dirty="0" smtClean="0">
                <a:solidFill>
                  <a:schemeClr val="accent5">
                    <a:lumMod val="50000"/>
                  </a:schemeClr>
                </a:solidFill>
                <a:latin typeface="Times New Roman" pitchFamily="18" charset="0"/>
                <a:cs typeface="Times New Roman" pitchFamily="18" charset="0"/>
              </a:rPr>
              <a:t>-</a:t>
            </a:r>
            <a:r>
              <a:rPr lang="en-US" sz="2000" b="1" dirty="0" err="1" smtClean="0">
                <a:solidFill>
                  <a:schemeClr val="accent5">
                    <a:lumMod val="50000"/>
                  </a:schemeClr>
                </a:solidFill>
                <a:latin typeface="Times New Roman" pitchFamily="18" charset="0"/>
                <a:cs typeface="Times New Roman" pitchFamily="18" charset="0"/>
              </a:rPr>
              <a:t>EdCamp</a:t>
            </a:r>
            <a:r>
              <a:rPr lang="en-US" sz="2000" b="1" dirty="0" smtClean="0">
                <a:solidFill>
                  <a:schemeClr val="accent5">
                    <a:lumMod val="50000"/>
                  </a:schemeClr>
                </a:solidFill>
                <a:latin typeface="Times New Roman" pitchFamily="18" charset="0"/>
                <a:cs typeface="Times New Roman" pitchFamily="18" charset="0"/>
              </a:rPr>
              <a:t> Kyiv</a:t>
            </a:r>
            <a:r>
              <a:rPr lang="uk-UA" sz="2000" b="1" dirty="0" smtClean="0">
                <a:solidFill>
                  <a:schemeClr val="accent5">
                    <a:lumMod val="50000"/>
                  </a:schemeClr>
                </a:solidFill>
                <a:latin typeface="Times New Roman" pitchFamily="18" charset="0"/>
                <a:cs typeface="Times New Roman" pitchFamily="18" charset="0"/>
              </a:rPr>
              <a:t>, </a:t>
            </a:r>
            <a:r>
              <a:rPr lang="en-US" sz="2000" b="1" dirty="0" smtClean="0">
                <a:solidFill>
                  <a:schemeClr val="accent5">
                    <a:lumMod val="50000"/>
                  </a:schemeClr>
                </a:solidFill>
                <a:latin typeface="Times New Roman" pitchFamily="18" charset="0"/>
                <a:cs typeface="Times New Roman" pitchFamily="18" charset="0"/>
              </a:rPr>
              <a:t>Chernigiv</a:t>
            </a:r>
            <a:r>
              <a:rPr lang="uk-UA" sz="2000" b="1" dirty="0" smtClean="0">
                <a:solidFill>
                  <a:schemeClr val="accent5">
                    <a:lumMod val="50000"/>
                  </a:schemeClr>
                </a:solidFill>
                <a:latin typeface="Times New Roman" pitchFamily="18" charset="0"/>
                <a:cs typeface="Times New Roman" pitchFamily="18" charset="0"/>
              </a:rPr>
              <a:t>, </a:t>
            </a:r>
            <a:r>
              <a:rPr lang="en-US" sz="2000" b="1" dirty="0" err="1">
                <a:solidFill>
                  <a:schemeClr val="accent5">
                    <a:lumMod val="50000"/>
                  </a:schemeClr>
                </a:solidFill>
                <a:latin typeface="Times New Roman" pitchFamily="18" charset="0"/>
                <a:cs typeface="Times New Roman" pitchFamily="18" charset="0"/>
              </a:rPr>
              <a:t>Konotop</a:t>
            </a:r>
            <a:endParaRPr lang="uk-UA" sz="2000" b="1" dirty="0" smtClean="0">
              <a:solidFill>
                <a:schemeClr val="accent5">
                  <a:lumMod val="50000"/>
                </a:schemeClr>
              </a:solidFill>
              <a:latin typeface="Times New Roman" pitchFamily="18" charset="0"/>
              <a:cs typeface="Times New Roman" pitchFamily="18" charset="0"/>
            </a:endParaRPr>
          </a:p>
          <a:p>
            <a:r>
              <a:rPr lang="uk-UA" sz="2000" dirty="0" smtClean="0">
                <a:solidFill>
                  <a:schemeClr val="accent5">
                    <a:lumMod val="50000"/>
                  </a:schemeClr>
                </a:solidFill>
                <a:latin typeface="Times New Roman" pitchFamily="18" charset="0"/>
                <a:cs typeface="Times New Roman" pitchFamily="18" charset="0"/>
              </a:rPr>
              <a:t>(</a:t>
            </a:r>
            <a:r>
              <a:rPr lang="uk-UA" sz="2000" dirty="0" err="1" smtClean="0">
                <a:solidFill>
                  <a:schemeClr val="accent5">
                    <a:lumMod val="50000"/>
                  </a:schemeClr>
                </a:solidFill>
                <a:latin typeface="Times New Roman" pitchFamily="18" charset="0"/>
                <a:cs typeface="Times New Roman" pitchFamily="18" charset="0"/>
              </a:rPr>
              <a:t>Ю.Бондаренко</a:t>
            </a:r>
            <a:r>
              <a:rPr lang="uk-UA" sz="2000" dirty="0" smtClean="0">
                <a:solidFill>
                  <a:schemeClr val="accent5">
                    <a:lumMod val="50000"/>
                  </a:schemeClr>
                </a:solidFill>
                <a:latin typeface="Times New Roman" pitchFamily="18" charset="0"/>
                <a:cs typeface="Times New Roman" pitchFamily="18" charset="0"/>
              </a:rPr>
              <a:t>, </a:t>
            </a:r>
            <a:r>
              <a:rPr lang="uk-UA" sz="2000" dirty="0" err="1" smtClean="0">
                <a:solidFill>
                  <a:schemeClr val="accent5">
                    <a:lumMod val="50000"/>
                  </a:schemeClr>
                </a:solidFill>
                <a:latin typeface="Times New Roman" pitchFamily="18" charset="0"/>
                <a:cs typeface="Times New Roman" pitchFamily="18" charset="0"/>
              </a:rPr>
              <a:t>Т.Бутурлим</a:t>
            </a:r>
            <a:r>
              <a:rPr lang="uk-UA" sz="2000" dirty="0" smtClean="0">
                <a:solidFill>
                  <a:schemeClr val="accent5">
                    <a:lumMod val="50000"/>
                  </a:schemeClr>
                </a:solidFill>
                <a:latin typeface="Times New Roman" pitchFamily="18" charset="0"/>
                <a:cs typeface="Times New Roman" pitchFamily="18" charset="0"/>
              </a:rPr>
              <a:t>, О. Міщенко,  </a:t>
            </a:r>
            <a:r>
              <a:rPr lang="uk-UA" sz="2000" dirty="0" err="1" smtClean="0">
                <a:solidFill>
                  <a:schemeClr val="accent5">
                    <a:lumMod val="50000"/>
                  </a:schemeClr>
                </a:solidFill>
                <a:latin typeface="Times New Roman" pitchFamily="18" charset="0"/>
                <a:cs typeface="Times New Roman" pitchFamily="18" charset="0"/>
              </a:rPr>
              <a:t>С.Сліпак</a:t>
            </a:r>
            <a:r>
              <a:rPr lang="uk-UA" sz="2000" dirty="0" smtClean="0">
                <a:solidFill>
                  <a:schemeClr val="accent5">
                    <a:lumMod val="50000"/>
                  </a:schemeClr>
                </a:solidFill>
                <a:latin typeface="Times New Roman" pitchFamily="18" charset="0"/>
                <a:cs typeface="Times New Roman" pitchFamily="18" charset="0"/>
              </a:rPr>
              <a:t>)</a:t>
            </a:r>
            <a:endParaRPr lang="ru-RU" sz="2000" dirty="0">
              <a:solidFill>
                <a:schemeClr val="accent5">
                  <a:lumMod val="50000"/>
                </a:schemeClr>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164754"/>
            <a:ext cx="3291271" cy="3959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2670606"/>
            <a:ext cx="4365176" cy="32738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36831" y="4307547"/>
            <a:ext cx="4941922" cy="22303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4211960" y="95556"/>
            <a:ext cx="4932040" cy="523220"/>
          </a:xfrm>
          <a:prstGeom prst="rect">
            <a:avLst/>
          </a:prstGeom>
          <a:noFill/>
        </p:spPr>
        <p:txBody>
          <a:bodyPr wrap="square" rtlCol="0">
            <a:spAutoFit/>
          </a:bodyPr>
          <a:lstStyle/>
          <a:p>
            <a:pPr marL="457200" indent="-457200" algn="ctr"/>
            <a:r>
              <a:rPr lang="uk-UA" sz="2800" b="1" dirty="0" smtClean="0">
                <a:solidFill>
                  <a:schemeClr val="accent5">
                    <a:lumMod val="50000"/>
                  </a:schemeClr>
                </a:solidFill>
                <a:latin typeface="Times New Roman" pitchFamily="18" charset="0"/>
                <a:cs typeface="Times New Roman" pitchFamily="18" charset="0"/>
              </a:rPr>
              <a:t>ЗАПОЗИЧУЄМО ДОСВІД</a:t>
            </a:r>
            <a:endParaRPr lang="ru-RU"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4008" y="908720"/>
            <a:ext cx="4221112" cy="1446550"/>
          </a:xfrm>
          <a:prstGeom prst="rect">
            <a:avLst/>
          </a:prstGeom>
          <a:noFill/>
        </p:spPr>
        <p:txBody>
          <a:bodyPr wrap="square" rtlCol="0">
            <a:spAutoFit/>
          </a:bodyPr>
          <a:lstStyle/>
          <a:p>
            <a:pPr algn="ctr"/>
            <a:r>
              <a:rPr lang="uk-UA" sz="2000" b="1" dirty="0" smtClean="0">
                <a:solidFill>
                  <a:schemeClr val="accent5">
                    <a:lumMod val="50000"/>
                  </a:schemeClr>
                </a:solidFill>
                <a:latin typeface="Times New Roman" pitchFamily="18" charset="0"/>
                <a:cs typeface="Times New Roman" pitchFamily="18" charset="0"/>
              </a:rPr>
              <a:t> ХІІІ ВСЕУКРАЇНСЬКІ ПЕДАГОГІЧНІ ЧИТАННЯ</a:t>
            </a:r>
          </a:p>
          <a:p>
            <a:pPr algn="ctr"/>
            <a:r>
              <a:rPr lang="uk-UA" sz="2000" b="1" dirty="0" smtClean="0">
                <a:solidFill>
                  <a:schemeClr val="accent5">
                    <a:lumMod val="50000"/>
                  </a:schemeClr>
                </a:solidFill>
                <a:latin typeface="Times New Roman" pitchFamily="18" charset="0"/>
                <a:cs typeface="Times New Roman" pitchFamily="18" charset="0"/>
              </a:rPr>
              <a:t> </a:t>
            </a:r>
            <a:r>
              <a:rPr lang="uk-UA" sz="2400" b="1" dirty="0">
                <a:solidFill>
                  <a:schemeClr val="accent5">
                    <a:lumMod val="50000"/>
                  </a:schemeClr>
                </a:solidFill>
                <a:latin typeface="Times New Roman" pitchFamily="18" charset="0"/>
                <a:cs typeface="Times New Roman" pitchFamily="18" charset="0"/>
              </a:rPr>
              <a:t>“Чисті думки творять дива”</a:t>
            </a:r>
            <a:endParaRPr lang="uk-UA" sz="2400" b="1" dirty="0" smtClean="0">
              <a:solidFill>
                <a:schemeClr val="accent5">
                  <a:lumMod val="50000"/>
                </a:schemeClr>
              </a:solidFill>
              <a:latin typeface="Times New Roman" pitchFamily="18" charset="0"/>
              <a:cs typeface="Times New Roman" pitchFamily="18" charset="0"/>
            </a:endParaRPr>
          </a:p>
          <a:p>
            <a:pPr algn="ctr"/>
            <a:r>
              <a:rPr lang="uk-UA" sz="2400" dirty="0" smtClean="0">
                <a:solidFill>
                  <a:schemeClr val="accent5">
                    <a:lumMod val="50000"/>
                  </a:schemeClr>
                </a:solidFill>
                <a:latin typeface="Times New Roman" pitchFamily="18" charset="0"/>
                <a:cs typeface="Times New Roman" pitchFamily="18" charset="0"/>
              </a:rPr>
              <a:t>(Т. Шевчук)</a:t>
            </a:r>
            <a:endParaRPr lang="uk-UA" sz="2400" dirty="0">
              <a:solidFill>
                <a:schemeClr val="accent5">
                  <a:lumMod val="50000"/>
                </a:schemeClr>
              </a:solidFill>
              <a:latin typeface="Times New Roman" pitchFamily="18" charset="0"/>
              <a:cs typeface="Times New Roman" pitchFamily="18" charset="0"/>
            </a:endParaRPr>
          </a:p>
        </p:txBody>
      </p:sp>
      <p:pic>
        <p:nvPicPr>
          <p:cNvPr id="1946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4232" y="2996952"/>
            <a:ext cx="4642287" cy="34817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3929455" y="105260"/>
            <a:ext cx="5225804" cy="523220"/>
          </a:xfrm>
          <a:prstGeom prst="rect">
            <a:avLst/>
          </a:prstGeom>
          <a:noFill/>
        </p:spPr>
        <p:txBody>
          <a:bodyPr wrap="square" rtlCol="0">
            <a:spAutoFit/>
          </a:bodyPr>
          <a:lstStyle/>
          <a:p>
            <a:pPr marL="457200" indent="-457200" algn="ctr"/>
            <a:r>
              <a:rPr lang="uk-UA" sz="2800" b="1" dirty="0" smtClean="0">
                <a:solidFill>
                  <a:schemeClr val="accent5">
                    <a:lumMod val="50000"/>
                  </a:schemeClr>
                </a:solidFill>
                <a:latin typeface="Times New Roman" pitchFamily="18" charset="0"/>
                <a:cs typeface="Times New Roman" pitchFamily="18" charset="0"/>
              </a:rPr>
              <a:t>ЗАПОЗИЧУЄМО ДОСВІД</a:t>
            </a:r>
            <a:endParaRPr lang="ru-RU" b="1"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502090" y="1158271"/>
            <a:ext cx="5452798" cy="40895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1778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07504" y="116632"/>
            <a:ext cx="5040560" cy="35075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7904" y="2780928"/>
            <a:ext cx="5269427" cy="3952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95536" y="4077072"/>
            <a:ext cx="3212030" cy="1938992"/>
          </a:xfrm>
          <a:prstGeom prst="rect">
            <a:avLst/>
          </a:prstGeom>
          <a:noFill/>
        </p:spPr>
        <p:txBody>
          <a:bodyPr wrap="square" rtlCol="0">
            <a:spAutoFit/>
          </a:bodyPr>
          <a:lstStyle/>
          <a:p>
            <a:r>
              <a:rPr lang="ru-RU" sz="2000" dirty="0" err="1" smtClean="0">
                <a:solidFill>
                  <a:schemeClr val="accent5">
                    <a:lumMod val="50000"/>
                  </a:schemeClr>
                </a:solidFill>
                <a:latin typeface="Times New Roman" pitchFamily="18" charset="0"/>
                <a:cs typeface="Times New Roman" pitchFamily="18" charset="0"/>
              </a:rPr>
              <a:t>Педагогічні</a:t>
            </a:r>
            <a:r>
              <a:rPr lang="ru-RU" sz="2000" dirty="0" smtClean="0">
                <a:solidFill>
                  <a:schemeClr val="accent5">
                    <a:lumMod val="50000"/>
                  </a:schemeClr>
                </a:solidFill>
                <a:latin typeface="Times New Roman" pitchFamily="18" charset="0"/>
                <a:cs typeface="Times New Roman" pitchFamily="18" charset="0"/>
              </a:rPr>
              <a:t> </a:t>
            </a:r>
            <a:r>
              <a:rPr lang="ru-RU" sz="2000" dirty="0" err="1" smtClean="0">
                <a:solidFill>
                  <a:schemeClr val="accent5">
                    <a:lumMod val="50000"/>
                  </a:schemeClr>
                </a:solidFill>
                <a:latin typeface="Times New Roman" pitchFamily="18" charset="0"/>
                <a:cs typeface="Times New Roman" pitchFamily="18" charset="0"/>
              </a:rPr>
              <a:t>читання</a:t>
            </a:r>
            <a:r>
              <a:rPr lang="ru-RU" sz="2000" dirty="0" smtClean="0">
                <a:solidFill>
                  <a:schemeClr val="accent5">
                    <a:lumMod val="50000"/>
                  </a:schemeClr>
                </a:solidFill>
                <a:latin typeface="Times New Roman" pitchFamily="18" charset="0"/>
                <a:cs typeface="Times New Roman" pitchFamily="18" charset="0"/>
              </a:rPr>
              <a:t> з </a:t>
            </a:r>
            <a:r>
              <a:rPr lang="ru-RU" sz="2000" dirty="0" err="1" smtClean="0">
                <a:solidFill>
                  <a:schemeClr val="accent5">
                    <a:lumMod val="50000"/>
                  </a:schemeClr>
                </a:solidFill>
                <a:latin typeface="Times New Roman" pitchFamily="18" charset="0"/>
                <a:cs typeface="Times New Roman" pitchFamily="18" charset="0"/>
              </a:rPr>
              <a:t>екскурсійною</a:t>
            </a:r>
            <a:r>
              <a:rPr lang="ru-RU" sz="2000" dirty="0" smtClean="0">
                <a:solidFill>
                  <a:schemeClr val="accent5">
                    <a:lumMod val="50000"/>
                  </a:schemeClr>
                </a:solidFill>
                <a:latin typeface="Times New Roman" pitchFamily="18" charset="0"/>
                <a:cs typeface="Times New Roman" pitchFamily="18" charset="0"/>
              </a:rPr>
              <a:t> </a:t>
            </a:r>
            <a:r>
              <a:rPr lang="ru-RU" sz="2000" dirty="0" err="1" smtClean="0">
                <a:solidFill>
                  <a:schemeClr val="accent5">
                    <a:lumMod val="50000"/>
                  </a:schemeClr>
                </a:solidFill>
                <a:latin typeface="Times New Roman" pitchFamily="18" charset="0"/>
                <a:cs typeface="Times New Roman" pitchFamily="18" charset="0"/>
              </a:rPr>
              <a:t>поїздкою</a:t>
            </a:r>
            <a:r>
              <a:rPr lang="ru-RU" sz="2000" dirty="0" smtClean="0">
                <a:solidFill>
                  <a:schemeClr val="accent5">
                    <a:lumMod val="50000"/>
                  </a:schemeClr>
                </a:solidFill>
                <a:latin typeface="Times New Roman" pitchFamily="18" charset="0"/>
                <a:cs typeface="Times New Roman" pitchFamily="18" charset="0"/>
              </a:rPr>
              <a:t> </a:t>
            </a:r>
            <a:r>
              <a:rPr lang="ru-RU" sz="2000" dirty="0">
                <a:solidFill>
                  <a:schemeClr val="accent5">
                    <a:lumMod val="50000"/>
                  </a:schemeClr>
                </a:solidFill>
                <a:latin typeface="Times New Roman" pitchFamily="18" charset="0"/>
                <a:cs typeface="Times New Roman" pitchFamily="18" charset="0"/>
              </a:rPr>
              <a:t>до </a:t>
            </a:r>
            <a:r>
              <a:rPr lang="ru-RU" sz="2000" b="1" dirty="0" err="1">
                <a:solidFill>
                  <a:schemeClr val="accent5">
                    <a:lumMod val="50000"/>
                  </a:schemeClr>
                </a:solidFill>
                <a:latin typeface="Times New Roman" pitchFamily="18" charset="0"/>
                <a:cs typeface="Times New Roman" pitchFamily="18" charset="0"/>
              </a:rPr>
              <a:t>педагогічно-меморіального</a:t>
            </a:r>
            <a:r>
              <a:rPr lang="ru-RU" sz="2000" b="1" dirty="0">
                <a:solidFill>
                  <a:schemeClr val="accent5">
                    <a:lumMod val="50000"/>
                  </a:schemeClr>
                </a:solidFill>
                <a:latin typeface="Times New Roman" pitchFamily="18" charset="0"/>
                <a:cs typeface="Times New Roman" pitchFamily="18" charset="0"/>
              </a:rPr>
              <a:t> музею </a:t>
            </a:r>
            <a:endParaRPr lang="ru-RU" sz="2000" b="1" dirty="0" smtClean="0">
              <a:solidFill>
                <a:schemeClr val="accent5">
                  <a:lumMod val="50000"/>
                </a:schemeClr>
              </a:solidFill>
              <a:latin typeface="Times New Roman" pitchFamily="18" charset="0"/>
              <a:cs typeface="Times New Roman" pitchFamily="18" charset="0"/>
            </a:endParaRPr>
          </a:p>
          <a:p>
            <a:r>
              <a:rPr lang="ru-RU" sz="2000" b="1" dirty="0" smtClean="0">
                <a:solidFill>
                  <a:schemeClr val="accent5">
                    <a:lumMod val="50000"/>
                  </a:schemeClr>
                </a:solidFill>
                <a:latin typeface="Times New Roman" pitchFamily="18" charset="0"/>
                <a:cs typeface="Times New Roman" pitchFamily="18" charset="0"/>
              </a:rPr>
              <a:t>В</a:t>
            </a:r>
            <a:r>
              <a:rPr lang="ru-RU" sz="2000" b="1" dirty="0">
                <a:solidFill>
                  <a:schemeClr val="accent5">
                    <a:lumMod val="50000"/>
                  </a:schemeClr>
                </a:solidFill>
                <a:latin typeface="Times New Roman" pitchFamily="18" charset="0"/>
                <a:cs typeface="Times New Roman" pitchFamily="18" charset="0"/>
              </a:rPr>
              <a:t>. </a:t>
            </a:r>
            <a:r>
              <a:rPr lang="ru-RU" sz="2000" b="1" dirty="0" err="1">
                <a:solidFill>
                  <a:schemeClr val="accent5">
                    <a:lumMod val="50000"/>
                  </a:schemeClr>
                </a:solidFill>
                <a:latin typeface="Times New Roman" pitchFamily="18" charset="0"/>
                <a:cs typeface="Times New Roman" pitchFamily="18" charset="0"/>
              </a:rPr>
              <a:t>Сухомлинського</a:t>
            </a:r>
            <a:r>
              <a:rPr lang="ru-RU" sz="2000" b="1" dirty="0">
                <a:solidFill>
                  <a:schemeClr val="accent5">
                    <a:lumMod val="50000"/>
                  </a:schemeClr>
                </a:solidFill>
                <a:latin typeface="Times New Roman" pitchFamily="18" charset="0"/>
                <a:cs typeface="Times New Roman" pitchFamily="18" charset="0"/>
              </a:rPr>
              <a:t> в </a:t>
            </a:r>
            <a:endParaRPr lang="ru-RU" sz="2000" b="1" dirty="0" smtClean="0">
              <a:solidFill>
                <a:schemeClr val="accent5">
                  <a:lumMod val="50000"/>
                </a:schemeClr>
              </a:solidFill>
              <a:latin typeface="Times New Roman" pitchFamily="18" charset="0"/>
              <a:cs typeface="Times New Roman" pitchFamily="18" charset="0"/>
            </a:endParaRPr>
          </a:p>
          <a:p>
            <a:r>
              <a:rPr lang="ru-RU" sz="2000" b="1" dirty="0" smtClean="0">
                <a:solidFill>
                  <a:schemeClr val="accent5">
                    <a:lumMod val="50000"/>
                  </a:schemeClr>
                </a:solidFill>
                <a:latin typeface="Times New Roman" pitchFamily="18" charset="0"/>
                <a:cs typeface="Times New Roman" pitchFamily="18" charset="0"/>
              </a:rPr>
              <a:t>с</a:t>
            </a:r>
            <a:r>
              <a:rPr lang="ru-RU" sz="2000" b="1" dirty="0">
                <a:solidFill>
                  <a:schemeClr val="accent5">
                    <a:lumMod val="50000"/>
                  </a:schemeClr>
                </a:solidFill>
                <a:latin typeface="Times New Roman" pitchFamily="18" charset="0"/>
                <a:cs typeface="Times New Roman" pitchFamily="18" charset="0"/>
              </a:rPr>
              <a:t>. </a:t>
            </a:r>
            <a:r>
              <a:rPr lang="ru-RU" sz="2000" b="1" dirty="0" err="1">
                <a:solidFill>
                  <a:schemeClr val="accent5">
                    <a:lumMod val="50000"/>
                  </a:schemeClr>
                </a:solidFill>
                <a:latin typeface="Times New Roman" pitchFamily="18" charset="0"/>
                <a:cs typeface="Times New Roman" pitchFamily="18" charset="0"/>
              </a:rPr>
              <a:t>Павлиш</a:t>
            </a:r>
            <a:endParaRPr lang="uk-UA" sz="2000" b="1" dirty="0" smtClean="0">
              <a:solidFill>
                <a:schemeClr val="accent5">
                  <a:lumMod val="50000"/>
                </a:schemeClr>
              </a:solidFill>
              <a:latin typeface="Times New Roman" pitchFamily="18" charset="0"/>
              <a:cs typeface="Times New Roman" pitchFamily="18" charset="0"/>
            </a:endParaRPr>
          </a:p>
        </p:txBody>
      </p:sp>
      <p:sp>
        <p:nvSpPr>
          <p:cNvPr id="5" name="TextBox 4"/>
          <p:cNvSpPr txBox="1"/>
          <p:nvPr/>
        </p:nvSpPr>
        <p:spPr>
          <a:xfrm>
            <a:off x="5498429" y="476672"/>
            <a:ext cx="3443541" cy="830997"/>
          </a:xfrm>
          <a:prstGeom prst="rect">
            <a:avLst/>
          </a:prstGeom>
          <a:noFill/>
        </p:spPr>
        <p:txBody>
          <a:bodyPr wrap="square" rtlCol="0">
            <a:spAutoFit/>
          </a:bodyPr>
          <a:lstStyle/>
          <a:p>
            <a:pPr marL="457200" indent="-457200" algn="ctr"/>
            <a:r>
              <a:rPr lang="uk-UA" sz="2400" b="1" dirty="0" smtClean="0">
                <a:solidFill>
                  <a:schemeClr val="accent5">
                    <a:lumMod val="50000"/>
                  </a:schemeClr>
                </a:solidFill>
                <a:latin typeface="Times New Roman" pitchFamily="18" charset="0"/>
                <a:cs typeface="Times New Roman" pitchFamily="18" charset="0"/>
              </a:rPr>
              <a:t>ЗАПОЗИЧУЄМО ДОСВІД</a:t>
            </a:r>
            <a:endParaRPr lang="ru-RU" sz="2400" b="1" dirty="0"/>
          </a:p>
        </p:txBody>
      </p:sp>
    </p:spTree>
    <p:extLst>
      <p:ext uri="{BB962C8B-B14F-4D97-AF65-F5344CB8AC3E}">
        <p14:creationId xmlns:p14="http://schemas.microsoft.com/office/powerpoint/2010/main" val="496159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1042592" y="4298032"/>
            <a:ext cx="7848872" cy="2308324"/>
          </a:xfrm>
          <a:prstGeom prst="rect">
            <a:avLst/>
          </a:prstGeom>
          <a:noFill/>
          <a:ln w="9525">
            <a:noFill/>
            <a:miter lim="800000"/>
            <a:headEnd/>
            <a:tailEnd/>
          </a:ln>
        </p:spPr>
        <p:txBody>
          <a:bodyPr wrap="square">
            <a:spAutoFit/>
          </a:bodyPr>
          <a:lstStyle/>
          <a:p>
            <a:r>
              <a:rPr lang="uk-UA" sz="1800" dirty="0">
                <a:solidFill>
                  <a:schemeClr val="accent5">
                    <a:lumMod val="50000"/>
                  </a:schemeClr>
                </a:solidFill>
                <a:effectLst/>
                <a:latin typeface="Times New Roman" pitchFamily="18" charset="0"/>
                <a:cs typeface="Times New Roman" pitchFamily="18" charset="0"/>
              </a:rPr>
              <a:t>За планом дослідно-експериментальної роботи з педагогами ліцею проведено Рефлексивний тренінг партнерської взаємодії та Групова дискусія за методом знаходження консенсусу молодшим науковим співробітником Інституту соціальної та політичної психології НАПН України, практикуючим психологом, членом Української асоціації </a:t>
            </a:r>
            <a:r>
              <a:rPr lang="uk-UA" sz="1800" dirty="0" err="1">
                <a:solidFill>
                  <a:schemeClr val="accent5">
                    <a:lumMod val="50000"/>
                  </a:schemeClr>
                </a:solidFill>
                <a:effectLst/>
                <a:latin typeface="Times New Roman" pitchFamily="18" charset="0"/>
                <a:cs typeface="Times New Roman" pitchFamily="18" charset="0"/>
              </a:rPr>
              <a:t>транзакційного</a:t>
            </a:r>
            <a:r>
              <a:rPr lang="uk-UA" sz="1800" dirty="0">
                <a:solidFill>
                  <a:schemeClr val="accent5">
                    <a:lumMod val="50000"/>
                  </a:schemeClr>
                </a:solidFill>
                <a:effectLst/>
                <a:latin typeface="Times New Roman" pitchFamily="18" charset="0"/>
                <a:cs typeface="Times New Roman" pitchFamily="18" charset="0"/>
              </a:rPr>
              <a:t> аналізу Української спілки психотерапевтів (УАТА, УСП) </a:t>
            </a:r>
            <a:r>
              <a:rPr lang="uk-UA" sz="1800" b="1" dirty="0">
                <a:solidFill>
                  <a:schemeClr val="accent5">
                    <a:lumMod val="50000"/>
                  </a:schemeClr>
                </a:solidFill>
                <a:effectLst/>
                <a:latin typeface="Times New Roman" pitchFamily="18" charset="0"/>
                <a:cs typeface="Times New Roman" pitchFamily="18" charset="0"/>
              </a:rPr>
              <a:t>Оленою </a:t>
            </a:r>
            <a:r>
              <a:rPr lang="uk-UA" sz="1800" b="1" dirty="0" err="1">
                <a:solidFill>
                  <a:schemeClr val="accent5">
                    <a:lumMod val="50000"/>
                  </a:schemeClr>
                </a:solidFill>
                <a:effectLst/>
                <a:latin typeface="Times New Roman" pitchFamily="18" charset="0"/>
                <a:cs typeface="Times New Roman" pitchFamily="18" charset="0"/>
              </a:rPr>
              <a:t>Хоріною</a:t>
            </a:r>
            <a:r>
              <a:rPr lang="uk-UA" sz="1800" dirty="0">
                <a:solidFill>
                  <a:schemeClr val="accent5">
                    <a:lumMod val="50000"/>
                  </a:schemeClr>
                </a:solidFill>
                <a:effectLst/>
                <a:latin typeface="Times New Roman" pitchFamily="18" charset="0"/>
                <a:cs typeface="Times New Roman" pitchFamily="18" charset="0"/>
              </a:rPr>
              <a:t>,  кандидатом психологічних наук, старшим науковим співробітником Інституту соціальної та політичної психології НАПН України </a:t>
            </a:r>
            <a:r>
              <a:rPr lang="uk-UA" sz="1800" b="1" dirty="0">
                <a:solidFill>
                  <a:schemeClr val="accent5">
                    <a:lumMod val="50000"/>
                  </a:schemeClr>
                </a:solidFill>
                <a:effectLst/>
                <a:latin typeface="Times New Roman" pitchFamily="18" charset="0"/>
                <a:cs typeface="Times New Roman" pitchFamily="18" charset="0"/>
              </a:rPr>
              <a:t>Світланою Іванченко</a:t>
            </a:r>
            <a:endParaRPr lang="uk-UA" altLang="uk-UA" sz="1000" b="1" dirty="0">
              <a:solidFill>
                <a:srgbClr val="17375E"/>
              </a:solidFill>
              <a:effectLst/>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188640"/>
            <a:ext cx="6406680" cy="38440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1600" y="260648"/>
            <a:ext cx="7992888" cy="6247864"/>
          </a:xfrm>
          <a:prstGeom prst="rect">
            <a:avLst/>
          </a:prstGeom>
          <a:noFill/>
        </p:spPr>
        <p:txBody>
          <a:bodyPr wrap="square" rtlCol="0">
            <a:spAutoFit/>
          </a:bodyPr>
          <a:lstStyle/>
          <a:p>
            <a:r>
              <a:rPr lang="uk-UA" sz="2000" dirty="0" smtClean="0">
                <a:solidFill>
                  <a:schemeClr val="accent5">
                    <a:lumMod val="50000"/>
                  </a:schemeClr>
                </a:solidFill>
                <a:latin typeface="Times New Roman" pitchFamily="18" charset="0"/>
                <a:cs typeface="Times New Roman" pitchFamily="18" charset="0"/>
              </a:rPr>
              <a:t>Вчителі </a:t>
            </a:r>
            <a:r>
              <a:rPr lang="uk-UA" sz="2000" dirty="0">
                <a:solidFill>
                  <a:schemeClr val="accent5">
                    <a:lumMod val="50000"/>
                  </a:schemeClr>
                </a:solidFill>
                <a:latin typeface="Times New Roman" pitchFamily="18" charset="0"/>
                <a:cs typeface="Times New Roman" pitchFamily="18" charset="0"/>
              </a:rPr>
              <a:t>ліцею були  членами журі різних конкурсів та предметних </a:t>
            </a:r>
            <a:r>
              <a:rPr lang="uk-UA" sz="2000" dirty="0" smtClean="0">
                <a:solidFill>
                  <a:schemeClr val="accent5">
                    <a:lumMod val="50000"/>
                  </a:schemeClr>
                </a:solidFill>
                <a:latin typeface="Times New Roman" pitchFamily="18" charset="0"/>
                <a:cs typeface="Times New Roman" pitchFamily="18" charset="0"/>
              </a:rPr>
              <a:t>олімпіад: </a:t>
            </a:r>
            <a:r>
              <a:rPr lang="uk-UA" sz="2000" dirty="0">
                <a:solidFill>
                  <a:schemeClr val="accent5">
                    <a:lumMod val="50000"/>
                  </a:schemeClr>
                </a:solidFill>
                <a:latin typeface="Times New Roman" pitchFamily="18" charset="0"/>
                <a:cs typeface="Times New Roman" pitchFamily="18" charset="0"/>
              </a:rPr>
              <a:t>міського </a:t>
            </a:r>
            <a:r>
              <a:rPr lang="uk-UA" sz="2000" dirty="0" smtClean="0">
                <a:solidFill>
                  <a:schemeClr val="accent5">
                    <a:lumMod val="50000"/>
                  </a:schemeClr>
                </a:solidFill>
                <a:latin typeface="Times New Roman" pitchFamily="18" charset="0"/>
                <a:cs typeface="Times New Roman" pitchFamily="18" charset="0"/>
              </a:rPr>
              <a:t>етапу: </a:t>
            </a:r>
            <a:r>
              <a:rPr lang="uk-UA" sz="2000" b="1" dirty="0" smtClean="0">
                <a:solidFill>
                  <a:schemeClr val="accent5">
                    <a:lumMod val="50000"/>
                  </a:schemeClr>
                </a:solidFill>
                <a:latin typeface="Times New Roman" pitchFamily="18" charset="0"/>
                <a:cs typeface="Times New Roman" pitchFamily="18" charset="0"/>
              </a:rPr>
              <a:t>В</a:t>
            </a:r>
            <a:r>
              <a:rPr lang="uk-UA" sz="2000" b="1" dirty="0">
                <a:solidFill>
                  <a:schemeClr val="accent5">
                    <a:lumMod val="50000"/>
                  </a:schemeClr>
                </a:solidFill>
                <a:latin typeface="Times New Roman" pitchFamily="18" charset="0"/>
                <a:cs typeface="Times New Roman" pitchFamily="18" charset="0"/>
              </a:rPr>
              <a:t>. Харченко </a:t>
            </a:r>
            <a:r>
              <a:rPr lang="uk-UA" sz="2000" dirty="0">
                <a:solidFill>
                  <a:schemeClr val="accent5">
                    <a:lumMod val="50000"/>
                  </a:schemeClr>
                </a:solidFill>
                <a:latin typeface="Times New Roman" pitchFamily="18" charset="0"/>
                <a:cs typeface="Times New Roman" pitchFamily="18" charset="0"/>
              </a:rPr>
              <a:t>– олімпіада з інформатики, </a:t>
            </a:r>
            <a:r>
              <a:rPr lang="uk-UA" sz="2000" b="1" dirty="0" smtClean="0">
                <a:solidFill>
                  <a:schemeClr val="accent5">
                    <a:lumMod val="50000"/>
                  </a:schemeClr>
                </a:solidFill>
                <a:latin typeface="Times New Roman" pitchFamily="18" charset="0"/>
                <a:cs typeface="Times New Roman" pitchFamily="18" charset="0"/>
              </a:rPr>
              <a:t>Н</a:t>
            </a:r>
            <a:r>
              <a:rPr lang="uk-UA" sz="2000" b="1" dirty="0">
                <a:solidFill>
                  <a:schemeClr val="accent5">
                    <a:lumMod val="50000"/>
                  </a:schemeClr>
                </a:solidFill>
                <a:latin typeface="Times New Roman" pitchFamily="18" charset="0"/>
                <a:cs typeface="Times New Roman" pitchFamily="18" charset="0"/>
              </a:rPr>
              <a:t>. Фесенко </a:t>
            </a:r>
            <a:r>
              <a:rPr lang="uk-UA" sz="2000" dirty="0">
                <a:solidFill>
                  <a:schemeClr val="accent5">
                    <a:lumMod val="50000"/>
                  </a:schemeClr>
                </a:solidFill>
                <a:latin typeface="Times New Roman" pitchFamily="18" charset="0"/>
                <a:cs typeface="Times New Roman" pitchFamily="18" charset="0"/>
              </a:rPr>
              <a:t>– олімпіада з німецької мови, </a:t>
            </a:r>
            <a:r>
              <a:rPr lang="uk-UA" sz="2000" b="1" dirty="0" smtClean="0">
                <a:solidFill>
                  <a:schemeClr val="accent5">
                    <a:lumMod val="50000"/>
                  </a:schemeClr>
                </a:solidFill>
                <a:latin typeface="Times New Roman" pitchFamily="18" charset="0"/>
                <a:cs typeface="Times New Roman" pitchFamily="18" charset="0"/>
              </a:rPr>
              <a:t>А</a:t>
            </a:r>
            <a:r>
              <a:rPr lang="uk-UA" sz="2000" b="1" dirty="0">
                <a:solidFill>
                  <a:schemeClr val="accent5">
                    <a:lumMod val="50000"/>
                  </a:schemeClr>
                </a:solidFill>
                <a:latin typeface="Times New Roman" pitchFamily="18" charset="0"/>
                <a:cs typeface="Times New Roman" pitchFamily="18" charset="0"/>
              </a:rPr>
              <a:t>. Іващенко А. </a:t>
            </a:r>
            <a:r>
              <a:rPr lang="uk-UA" sz="2000" b="1" dirty="0" err="1" smtClean="0">
                <a:solidFill>
                  <a:schemeClr val="accent5">
                    <a:lumMod val="50000"/>
                  </a:schemeClr>
                </a:solidFill>
                <a:latin typeface="Times New Roman" pitchFamily="18" charset="0"/>
                <a:cs typeface="Times New Roman" pitchFamily="18" charset="0"/>
              </a:rPr>
              <a:t>Кайдаш</a:t>
            </a:r>
            <a:r>
              <a:rPr lang="uk-UA" sz="2000" b="1" dirty="0" smtClean="0">
                <a:solidFill>
                  <a:schemeClr val="accent5">
                    <a:lumMod val="50000"/>
                  </a:schemeClr>
                </a:solidFill>
                <a:latin typeface="Times New Roman" pitchFamily="18" charset="0"/>
                <a:cs typeface="Times New Roman" pitchFamily="18" charset="0"/>
              </a:rPr>
              <a:t> </a:t>
            </a:r>
            <a:r>
              <a:rPr lang="uk-UA" sz="2000" dirty="0" smtClean="0">
                <a:solidFill>
                  <a:schemeClr val="accent5">
                    <a:lumMod val="50000"/>
                  </a:schemeClr>
                </a:solidFill>
                <a:latin typeface="Times New Roman" pitchFamily="18" charset="0"/>
                <a:cs typeface="Times New Roman" pitchFamily="18" charset="0"/>
              </a:rPr>
              <a:t>– конкурс </a:t>
            </a:r>
            <a:r>
              <a:rPr lang="uk-UA" sz="2000" dirty="0">
                <a:solidFill>
                  <a:schemeClr val="accent5">
                    <a:lumMod val="50000"/>
                  </a:schemeClr>
                </a:solidFill>
                <a:latin typeface="Times New Roman" pitchFamily="18" charset="0"/>
                <a:cs typeface="Times New Roman" pitchFamily="18" charset="0"/>
              </a:rPr>
              <a:t>з української мови імені Петра Яцика, </a:t>
            </a:r>
            <a:r>
              <a:rPr lang="uk-UA" sz="2000" b="1" dirty="0">
                <a:solidFill>
                  <a:schemeClr val="accent5">
                    <a:lumMod val="50000"/>
                  </a:schemeClr>
                </a:solidFill>
                <a:latin typeface="Times New Roman" pitchFamily="18" charset="0"/>
                <a:cs typeface="Times New Roman" pitchFamily="18" charset="0"/>
              </a:rPr>
              <a:t>О. Міщенко </a:t>
            </a:r>
            <a:r>
              <a:rPr lang="uk-UA" sz="2000" dirty="0">
                <a:solidFill>
                  <a:schemeClr val="accent5">
                    <a:lumMod val="50000"/>
                  </a:schemeClr>
                </a:solidFill>
                <a:latin typeface="Times New Roman" pitchFamily="18" charset="0"/>
                <a:cs typeface="Times New Roman" pitchFamily="18" charset="0"/>
              </a:rPr>
              <a:t>– </a:t>
            </a:r>
            <a:r>
              <a:rPr lang="uk-UA" sz="2000" dirty="0" smtClean="0">
                <a:solidFill>
                  <a:schemeClr val="accent5">
                    <a:lumMod val="50000"/>
                  </a:schemeClr>
                </a:solidFill>
                <a:latin typeface="Times New Roman" pitchFamily="18" charset="0"/>
                <a:cs typeface="Times New Roman" pitchFamily="18" charset="0"/>
              </a:rPr>
              <a:t>мовно-літературний конкурс </a:t>
            </a:r>
            <a:r>
              <a:rPr lang="uk-UA" sz="2000" dirty="0">
                <a:solidFill>
                  <a:schemeClr val="accent5">
                    <a:lumMod val="50000"/>
                  </a:schemeClr>
                </a:solidFill>
                <a:latin typeface="Times New Roman" pitchFamily="18" charset="0"/>
                <a:cs typeface="Times New Roman" pitchFamily="18" charset="0"/>
              </a:rPr>
              <a:t>учнівської та студентської молоді імені Тараса Шевченка, </a:t>
            </a:r>
            <a:r>
              <a:rPr lang="uk-UA" sz="2000" b="1" dirty="0">
                <a:solidFill>
                  <a:schemeClr val="accent5">
                    <a:lumMod val="50000"/>
                  </a:schemeClr>
                </a:solidFill>
                <a:latin typeface="Times New Roman" pitchFamily="18" charset="0"/>
                <a:cs typeface="Times New Roman" pitchFamily="18" charset="0"/>
              </a:rPr>
              <a:t>М. Білан </a:t>
            </a:r>
            <a:r>
              <a:rPr lang="uk-UA" sz="2000" dirty="0">
                <a:solidFill>
                  <a:schemeClr val="accent5">
                    <a:lumMod val="50000"/>
                  </a:schemeClr>
                </a:solidFill>
                <a:latin typeface="Times New Roman" pitchFamily="18" charset="0"/>
                <a:cs typeface="Times New Roman" pitchFamily="18" charset="0"/>
              </a:rPr>
              <a:t>– </a:t>
            </a:r>
            <a:r>
              <a:rPr lang="en-US" sz="2000" dirty="0">
                <a:solidFill>
                  <a:schemeClr val="accent5">
                    <a:lumMod val="50000"/>
                  </a:schemeClr>
                </a:solidFill>
                <a:latin typeface="Times New Roman" pitchFamily="18" charset="0"/>
                <a:cs typeface="Times New Roman" pitchFamily="18" charset="0"/>
              </a:rPr>
              <a:t>I </a:t>
            </a:r>
            <a:r>
              <a:rPr lang="uk-UA" sz="2000" dirty="0" smtClean="0">
                <a:solidFill>
                  <a:schemeClr val="accent5">
                    <a:lumMod val="50000"/>
                  </a:schemeClr>
                </a:solidFill>
                <a:latin typeface="Times New Roman" pitchFamily="18" charset="0"/>
                <a:cs typeface="Times New Roman" pitchFamily="18" charset="0"/>
              </a:rPr>
              <a:t>етап Всеукраїнського конкурсу </a:t>
            </a:r>
            <a:r>
              <a:rPr lang="uk-UA" sz="2000" dirty="0">
                <a:solidFill>
                  <a:schemeClr val="accent5">
                    <a:lumMod val="50000"/>
                  </a:schemeClr>
                </a:solidFill>
                <a:latin typeface="Times New Roman" pitchFamily="18" charset="0"/>
                <a:cs typeface="Times New Roman" pitchFamily="18" charset="0"/>
              </a:rPr>
              <a:t>«Учитель року» в номінації «Захист Вітчизни»; </a:t>
            </a:r>
            <a:endParaRPr lang="uk-UA" sz="2000" dirty="0" smtClean="0">
              <a:solidFill>
                <a:schemeClr val="accent5">
                  <a:lumMod val="50000"/>
                </a:schemeClr>
              </a:solidFill>
              <a:latin typeface="Times New Roman" pitchFamily="18" charset="0"/>
              <a:cs typeface="Times New Roman" pitchFamily="18" charset="0"/>
            </a:endParaRPr>
          </a:p>
          <a:p>
            <a:r>
              <a:rPr lang="uk-UA" sz="2000" b="1" dirty="0" smtClean="0">
                <a:solidFill>
                  <a:schemeClr val="accent5">
                    <a:lumMod val="50000"/>
                  </a:schemeClr>
                </a:solidFill>
                <a:latin typeface="Times New Roman" pitchFamily="18" charset="0"/>
                <a:cs typeface="Times New Roman" pitchFamily="18" charset="0"/>
              </a:rPr>
              <a:t>Т</a:t>
            </a:r>
            <a:r>
              <a:rPr lang="uk-UA" sz="2000" b="1" dirty="0">
                <a:solidFill>
                  <a:schemeClr val="accent5">
                    <a:lumMod val="50000"/>
                  </a:schemeClr>
                </a:solidFill>
                <a:latin typeface="Times New Roman" pitchFamily="18" charset="0"/>
                <a:cs typeface="Times New Roman" pitchFamily="18" charset="0"/>
              </a:rPr>
              <a:t>. </a:t>
            </a:r>
            <a:r>
              <a:rPr lang="uk-UA" sz="2000" b="1" dirty="0" err="1">
                <a:solidFill>
                  <a:schemeClr val="accent5">
                    <a:lumMod val="50000"/>
                  </a:schemeClr>
                </a:solidFill>
                <a:latin typeface="Times New Roman" pitchFamily="18" charset="0"/>
                <a:cs typeface="Times New Roman" pitchFamily="18" charset="0"/>
              </a:rPr>
              <a:t>Бутурлим</a:t>
            </a:r>
            <a:r>
              <a:rPr lang="uk-UA" sz="2000" b="1" dirty="0">
                <a:solidFill>
                  <a:schemeClr val="accent5">
                    <a:lumMod val="50000"/>
                  </a:schemeClr>
                </a:solidFill>
                <a:latin typeface="Times New Roman" pitchFamily="18" charset="0"/>
                <a:cs typeface="Times New Roman" pitchFamily="18" charset="0"/>
              </a:rPr>
              <a:t> </a:t>
            </a:r>
            <a:r>
              <a:rPr lang="uk-UA" sz="2000" dirty="0">
                <a:solidFill>
                  <a:schemeClr val="accent5">
                    <a:lumMod val="50000"/>
                  </a:schemeClr>
                </a:solidFill>
                <a:latin typeface="Times New Roman" pitchFamily="18" charset="0"/>
                <a:cs typeface="Times New Roman" pitchFamily="18" charset="0"/>
              </a:rPr>
              <a:t>– </a:t>
            </a:r>
            <a:r>
              <a:rPr lang="uk-UA" sz="2000" dirty="0" smtClean="0">
                <a:solidFill>
                  <a:schemeClr val="accent5">
                    <a:lumMod val="50000"/>
                  </a:schemeClr>
                </a:solidFill>
                <a:latin typeface="Times New Roman" pitchFamily="18" charset="0"/>
                <a:cs typeface="Times New Roman" pitchFamily="18" charset="0"/>
              </a:rPr>
              <a:t>Міжрегіональний турнір </a:t>
            </a:r>
            <a:r>
              <a:rPr lang="uk-UA" sz="2000" dirty="0">
                <a:solidFill>
                  <a:schemeClr val="accent5">
                    <a:lumMod val="50000"/>
                  </a:schemeClr>
                </a:solidFill>
                <a:latin typeface="Times New Roman" pitchFamily="18" charset="0"/>
                <a:cs typeface="Times New Roman" pitchFamily="18" charset="0"/>
              </a:rPr>
              <a:t>німецько-українського проекту «Молодь </a:t>
            </a:r>
            <a:r>
              <a:rPr lang="uk-UA" sz="2000" dirty="0" smtClean="0">
                <a:solidFill>
                  <a:schemeClr val="accent5">
                    <a:lumMod val="50000"/>
                  </a:schemeClr>
                </a:solidFill>
                <a:latin typeface="Times New Roman" pitchFamily="18" charset="0"/>
                <a:cs typeface="Times New Roman" pitchFamily="18" charset="0"/>
              </a:rPr>
              <a:t>дебатує»; </a:t>
            </a:r>
          </a:p>
          <a:p>
            <a:r>
              <a:rPr lang="uk-UA" sz="2000" b="1" dirty="0" smtClean="0">
                <a:solidFill>
                  <a:schemeClr val="accent5">
                    <a:lumMod val="50000"/>
                  </a:schemeClr>
                </a:solidFill>
                <a:latin typeface="Times New Roman" pitchFamily="18" charset="0"/>
                <a:cs typeface="Times New Roman" pitchFamily="18" charset="0"/>
              </a:rPr>
              <a:t>Ю</a:t>
            </a:r>
            <a:r>
              <a:rPr lang="uk-UA" sz="2000" b="1" dirty="0">
                <a:solidFill>
                  <a:schemeClr val="accent5">
                    <a:lumMod val="50000"/>
                  </a:schemeClr>
                </a:solidFill>
                <a:latin typeface="Times New Roman" pitchFamily="18" charset="0"/>
                <a:cs typeface="Times New Roman" pitchFamily="18" charset="0"/>
              </a:rPr>
              <a:t>. Бондаренко </a:t>
            </a:r>
            <a:r>
              <a:rPr lang="uk-UA" sz="2000" dirty="0">
                <a:solidFill>
                  <a:schemeClr val="accent5">
                    <a:lumMod val="50000"/>
                  </a:schemeClr>
                </a:solidFill>
                <a:latin typeface="Times New Roman" pitchFamily="18" charset="0"/>
                <a:cs typeface="Times New Roman" pitchFamily="18" charset="0"/>
              </a:rPr>
              <a:t>– обласний етап Всеукраїнського мовно-літературного конкурсу імені Тараса </a:t>
            </a:r>
            <a:r>
              <a:rPr lang="uk-UA" sz="2000" dirty="0" smtClean="0">
                <a:solidFill>
                  <a:schemeClr val="accent5">
                    <a:lumMod val="50000"/>
                  </a:schemeClr>
                </a:solidFill>
                <a:latin typeface="Times New Roman" pitchFamily="18" charset="0"/>
                <a:cs typeface="Times New Roman" pitchFamily="18" charset="0"/>
              </a:rPr>
              <a:t>Шевченка, </a:t>
            </a:r>
            <a:r>
              <a:rPr lang="uk-UA" sz="2000" b="1" dirty="0">
                <a:solidFill>
                  <a:schemeClr val="accent5">
                    <a:lumMod val="50000"/>
                  </a:schemeClr>
                </a:solidFill>
                <a:latin typeface="Times New Roman" pitchFamily="18" charset="0"/>
                <a:cs typeface="Times New Roman" pitchFamily="18" charset="0"/>
              </a:rPr>
              <a:t>О. </a:t>
            </a:r>
            <a:r>
              <a:rPr lang="uk-UA" sz="2000" b="1" dirty="0" err="1">
                <a:solidFill>
                  <a:schemeClr val="accent5">
                    <a:lumMod val="50000"/>
                  </a:schemeClr>
                </a:solidFill>
                <a:latin typeface="Times New Roman" pitchFamily="18" charset="0"/>
                <a:cs typeface="Times New Roman" pitchFamily="18" charset="0"/>
              </a:rPr>
              <a:t>Дудченко</a:t>
            </a:r>
            <a:r>
              <a:rPr lang="uk-UA" sz="2000" b="1" dirty="0">
                <a:solidFill>
                  <a:schemeClr val="accent5">
                    <a:lumMod val="50000"/>
                  </a:schemeClr>
                </a:solidFill>
                <a:latin typeface="Times New Roman" pitchFamily="18" charset="0"/>
                <a:cs typeface="Times New Roman" pitchFamily="18" charset="0"/>
              </a:rPr>
              <a:t> </a:t>
            </a:r>
            <a:r>
              <a:rPr lang="uk-UA" sz="2000" dirty="0">
                <a:solidFill>
                  <a:schemeClr val="accent5">
                    <a:lumMod val="50000"/>
                  </a:schemeClr>
                </a:solidFill>
                <a:latin typeface="Times New Roman" pitchFamily="18" charset="0"/>
                <a:cs typeface="Times New Roman" pitchFamily="18" charset="0"/>
              </a:rPr>
              <a:t>– обласний етап конкурсної комісії Головного територіального управління юстиції у Чернігівській області Всеукраїнського конкурсу творчих робіт «Портрет виконавця очима сучасної молоді» серед учнів загальноосвітніх шкіл та студентів закладів вищої </a:t>
            </a:r>
            <a:r>
              <a:rPr lang="uk-UA" sz="2000" dirty="0" smtClean="0">
                <a:solidFill>
                  <a:schemeClr val="accent5">
                    <a:lumMod val="50000"/>
                  </a:schemeClr>
                </a:solidFill>
                <a:latin typeface="Times New Roman" pitchFamily="18" charset="0"/>
                <a:cs typeface="Times New Roman" pitchFamily="18" charset="0"/>
              </a:rPr>
              <a:t>освіти; </a:t>
            </a:r>
          </a:p>
          <a:p>
            <a:r>
              <a:rPr lang="uk-UA" sz="2000" b="1" dirty="0" smtClean="0">
                <a:solidFill>
                  <a:schemeClr val="accent5">
                    <a:lumMod val="50000"/>
                  </a:schemeClr>
                </a:solidFill>
                <a:latin typeface="Times New Roman" pitchFamily="18" charset="0"/>
                <a:cs typeface="Times New Roman" pitchFamily="18" charset="0"/>
              </a:rPr>
              <a:t>Т</a:t>
            </a:r>
            <a:r>
              <a:rPr lang="uk-UA" sz="2000" b="1" dirty="0">
                <a:solidFill>
                  <a:schemeClr val="accent5">
                    <a:lumMod val="50000"/>
                  </a:schemeClr>
                </a:solidFill>
                <a:latin typeface="Times New Roman" pitchFamily="18" charset="0"/>
                <a:cs typeface="Times New Roman" pitchFamily="18" charset="0"/>
              </a:rPr>
              <a:t>. Шевчук </a:t>
            </a:r>
            <a:r>
              <a:rPr lang="uk-UA" sz="2000" b="1" dirty="0" smtClean="0">
                <a:solidFill>
                  <a:schemeClr val="accent5">
                    <a:lumMod val="50000"/>
                  </a:schemeClr>
                </a:solidFill>
                <a:latin typeface="Times New Roman" pitchFamily="18" charset="0"/>
                <a:cs typeface="Times New Roman" pitchFamily="18" charset="0"/>
              </a:rPr>
              <a:t>- </a:t>
            </a:r>
            <a:r>
              <a:rPr lang="uk-UA" sz="2000" dirty="0" smtClean="0">
                <a:solidFill>
                  <a:schemeClr val="accent5">
                    <a:lumMod val="50000"/>
                  </a:schemeClr>
                </a:solidFill>
                <a:latin typeface="Times New Roman" pitchFamily="18" charset="0"/>
                <a:cs typeface="Times New Roman" pitchFamily="18" charset="0"/>
              </a:rPr>
              <a:t>член </a:t>
            </a:r>
            <a:r>
              <a:rPr lang="uk-UA" sz="2000" dirty="0">
                <a:solidFill>
                  <a:schemeClr val="accent5">
                    <a:lumMod val="50000"/>
                  </a:schemeClr>
                </a:solidFill>
                <a:latin typeface="Times New Roman" pitchFamily="18" charset="0"/>
                <a:cs typeface="Times New Roman" pitchFamily="18" charset="0"/>
              </a:rPr>
              <a:t>робочої групи з розроблення стандарту спеціалізованої загальної середньої освіти наукового </a:t>
            </a:r>
            <a:r>
              <a:rPr lang="uk-UA" sz="2000" dirty="0" smtClean="0">
                <a:solidFill>
                  <a:schemeClr val="accent5">
                    <a:lumMod val="50000"/>
                  </a:schemeClr>
                </a:solidFill>
                <a:latin typeface="Times New Roman" pitchFamily="18" charset="0"/>
                <a:cs typeface="Times New Roman" pitchFamily="18" charset="0"/>
              </a:rPr>
              <a:t>профілю </a:t>
            </a:r>
            <a:r>
              <a:rPr lang="uk-UA" sz="2000" dirty="0">
                <a:solidFill>
                  <a:schemeClr val="accent5">
                    <a:lumMod val="50000"/>
                  </a:schemeClr>
                </a:solidFill>
                <a:latin typeface="Times New Roman" pitchFamily="18" charset="0"/>
                <a:cs typeface="Times New Roman" pitchFamily="18" charset="0"/>
              </a:rPr>
              <a:t>та </a:t>
            </a:r>
            <a:r>
              <a:rPr lang="uk-UA" sz="2000" dirty="0" smtClean="0">
                <a:solidFill>
                  <a:schemeClr val="accent5">
                    <a:lumMod val="50000"/>
                  </a:schemeClr>
                </a:solidFill>
                <a:latin typeface="Times New Roman" pitchFamily="18" charset="0"/>
                <a:cs typeface="Times New Roman" pitchFamily="18" charset="0"/>
              </a:rPr>
              <a:t>член </a:t>
            </a:r>
            <a:r>
              <a:rPr lang="uk-UA" sz="2000" dirty="0">
                <a:solidFill>
                  <a:schemeClr val="accent5">
                    <a:lumMod val="50000"/>
                  </a:schemeClr>
                </a:solidFill>
                <a:latin typeface="Times New Roman" pitchFamily="18" charset="0"/>
                <a:cs typeface="Times New Roman" pitchFamily="18" charset="0"/>
              </a:rPr>
              <a:t>комісії з конкурсного відбору кандидатів на заміщення посади директора Новгород-Сіверської державної гімназії </a:t>
            </a:r>
            <a:endParaRPr lang="uk-UA" sz="2000" dirty="0" smtClean="0">
              <a:solidFill>
                <a:schemeClr val="accent5">
                  <a:lumMod val="50000"/>
                </a:schemeClr>
              </a:solidFill>
              <a:latin typeface="Times New Roman" pitchFamily="18" charset="0"/>
              <a:cs typeface="Times New Roman" pitchFamily="18" charset="0"/>
            </a:endParaRPr>
          </a:p>
          <a:p>
            <a:r>
              <a:rPr lang="uk-UA" sz="2000" dirty="0" smtClean="0">
                <a:solidFill>
                  <a:schemeClr val="accent5">
                    <a:lumMod val="50000"/>
                  </a:schemeClr>
                </a:solidFill>
                <a:latin typeface="Times New Roman" pitchFamily="18" charset="0"/>
                <a:cs typeface="Times New Roman" pitchFamily="18" charset="0"/>
              </a:rPr>
              <a:t>імені К. Д. Ушинського </a:t>
            </a:r>
          </a:p>
        </p:txBody>
      </p:sp>
    </p:spTree>
    <p:extLst>
      <p:ext uri="{BB962C8B-B14F-4D97-AF65-F5344CB8AC3E}">
        <p14:creationId xmlns:p14="http://schemas.microsoft.com/office/powerpoint/2010/main" val="366257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14542" y="578242"/>
            <a:ext cx="4329457" cy="3416320"/>
          </a:xfrm>
          <a:prstGeom prst="rect">
            <a:avLst/>
          </a:prstGeom>
          <a:noFill/>
        </p:spPr>
        <p:txBody>
          <a:bodyPr wrap="square" rtlCol="0">
            <a:spAutoFit/>
          </a:bodyPr>
          <a:lstStyle/>
          <a:p>
            <a:r>
              <a:rPr lang="uk-UA" b="1" dirty="0">
                <a:solidFill>
                  <a:schemeClr val="accent5">
                    <a:lumMod val="50000"/>
                  </a:schemeClr>
                </a:solidFill>
                <a:latin typeface="Times New Roman" pitchFamily="18" charset="0"/>
                <a:cs typeface="Times New Roman" pitchFamily="18" charset="0"/>
              </a:rPr>
              <a:t>Л. Павлюк </a:t>
            </a:r>
            <a:r>
              <a:rPr lang="uk-UA" dirty="0">
                <a:solidFill>
                  <a:schemeClr val="accent5">
                    <a:lumMod val="50000"/>
                  </a:schemeClr>
                </a:solidFill>
                <a:latin typeface="Times New Roman" pitchFamily="18" charset="0"/>
                <a:cs typeface="Times New Roman" pitchFamily="18" charset="0"/>
              </a:rPr>
              <a:t>– тренер спільного проекту Британської Ради в Україні та </a:t>
            </a:r>
            <a:r>
              <a:rPr lang="uk-UA" dirty="0" smtClean="0">
                <a:solidFill>
                  <a:schemeClr val="accent5">
                    <a:lumMod val="50000"/>
                  </a:schemeClr>
                </a:solidFill>
                <a:latin typeface="Times New Roman" pitchFamily="18" charset="0"/>
                <a:cs typeface="Times New Roman" pitchFamily="18" charset="0"/>
              </a:rPr>
              <a:t>МОН України </a:t>
            </a:r>
            <a:r>
              <a:rPr lang="uk-UA" dirty="0">
                <a:solidFill>
                  <a:schemeClr val="accent5">
                    <a:lumMod val="50000"/>
                  </a:schemeClr>
                </a:solidFill>
                <a:latin typeface="Times New Roman" pitchFamily="18" charset="0"/>
                <a:cs typeface="Times New Roman" pitchFamily="18" charset="0"/>
              </a:rPr>
              <a:t>«Вчителі англійської мови – агенти змін» провела на базі ЧОППО ім</a:t>
            </a:r>
            <a:r>
              <a:rPr lang="uk-UA" dirty="0" smtClean="0">
                <a:solidFill>
                  <a:schemeClr val="accent5">
                    <a:lumMod val="50000"/>
                  </a:schemeClr>
                </a:solidFill>
                <a:latin typeface="Times New Roman" pitchFamily="18" charset="0"/>
                <a:cs typeface="Times New Roman" pitchFamily="18" charset="0"/>
              </a:rPr>
              <a:t>. </a:t>
            </a:r>
            <a:r>
              <a:rPr lang="uk-UA" dirty="0">
                <a:solidFill>
                  <a:schemeClr val="accent5">
                    <a:lumMod val="50000"/>
                  </a:schemeClr>
                </a:solidFill>
                <a:latin typeface="Times New Roman" pitchFamily="18" charset="0"/>
                <a:cs typeface="Times New Roman" pitchFamily="18" charset="0"/>
              </a:rPr>
              <a:t>К. Д. Ушинського 3-денні тренінгові заняття для вчителів англійської мови, які </a:t>
            </a:r>
            <a:r>
              <a:rPr lang="uk-UA" dirty="0" err="1" smtClean="0">
                <a:solidFill>
                  <a:schemeClr val="accent5">
                    <a:lumMod val="50000"/>
                  </a:schemeClr>
                </a:solidFill>
                <a:latin typeface="Times New Roman" pitchFamily="18" charset="0"/>
                <a:cs typeface="Times New Roman" pitchFamily="18" charset="0"/>
              </a:rPr>
              <a:t>навчаюь</a:t>
            </a:r>
            <a:r>
              <a:rPr lang="uk-UA" dirty="0" smtClean="0">
                <a:solidFill>
                  <a:schemeClr val="accent5">
                    <a:lumMod val="50000"/>
                  </a:schemeClr>
                </a:solidFill>
                <a:latin typeface="Times New Roman" pitchFamily="18" charset="0"/>
                <a:cs typeface="Times New Roman" pitchFamily="18" charset="0"/>
              </a:rPr>
              <a:t> </a:t>
            </a:r>
            <a:r>
              <a:rPr lang="uk-UA" dirty="0">
                <a:solidFill>
                  <a:schemeClr val="accent5">
                    <a:lumMod val="50000"/>
                  </a:schemeClr>
                </a:solidFill>
                <a:latin typeface="Times New Roman" pitchFamily="18" charset="0"/>
                <a:cs typeface="Times New Roman" pitchFamily="18" charset="0"/>
              </a:rPr>
              <a:t>учнів перших класів за новим Державним стандартом початкової освіти у 2019/2020 </a:t>
            </a:r>
            <a:r>
              <a:rPr lang="uk-UA" dirty="0" err="1">
                <a:solidFill>
                  <a:schemeClr val="accent5">
                    <a:lumMod val="50000"/>
                  </a:schemeClr>
                </a:solidFill>
                <a:latin typeface="Times New Roman" pitchFamily="18" charset="0"/>
                <a:cs typeface="Times New Roman" pitchFamily="18" charset="0"/>
              </a:rPr>
              <a:t>н.р</a:t>
            </a:r>
            <a:r>
              <a:rPr lang="uk-UA" dirty="0">
                <a:solidFill>
                  <a:schemeClr val="accent5">
                    <a:lumMod val="50000"/>
                  </a:schemeClr>
                </a:solidFill>
                <a:latin typeface="Times New Roman" pitchFamily="18" charset="0"/>
                <a:cs typeface="Times New Roman" pitchFamily="18" charset="0"/>
              </a:rPr>
              <a:t>. та додаткової групи вчителів, які працюють за новим Державним стандартом із 1-го вересня 2018</a:t>
            </a:r>
            <a:endParaRPr lang="uk-UA" dirty="0" smtClean="0">
              <a:solidFill>
                <a:schemeClr val="accent5">
                  <a:lumMod val="50000"/>
                </a:schemeClr>
              </a:solidFill>
              <a:latin typeface="Times New Roman" pitchFamily="18" charset="0"/>
              <a:cs typeface="Times New Roman" pitchFamily="18" charset="0"/>
            </a:endParaRPr>
          </a:p>
        </p:txBody>
      </p:sp>
      <p:sp>
        <p:nvSpPr>
          <p:cNvPr id="3" name="TextBox 2"/>
          <p:cNvSpPr txBox="1"/>
          <p:nvPr/>
        </p:nvSpPr>
        <p:spPr>
          <a:xfrm>
            <a:off x="5004049" y="116632"/>
            <a:ext cx="3985140" cy="461665"/>
          </a:xfrm>
          <a:prstGeom prst="rect">
            <a:avLst/>
          </a:prstGeom>
          <a:noFill/>
        </p:spPr>
        <p:txBody>
          <a:bodyPr wrap="square" rtlCol="0">
            <a:spAutoFit/>
          </a:bodyPr>
          <a:lstStyle/>
          <a:p>
            <a:r>
              <a:rPr lang="uk-UA" sz="2400" b="1" dirty="0" smtClean="0">
                <a:solidFill>
                  <a:schemeClr val="accent5">
                    <a:lumMod val="50000"/>
                  </a:schemeClr>
                </a:solidFill>
                <a:latin typeface="Times New Roman" pitchFamily="18" charset="0"/>
                <a:cs typeface="Times New Roman" pitchFamily="18" charset="0"/>
              </a:rPr>
              <a:t>ДІЛИМОСЯ ДОСВІДОМ</a:t>
            </a:r>
            <a:endParaRPr lang="uk-UA" sz="2400" dirty="0" smtClean="0">
              <a:solidFill>
                <a:schemeClr val="accent5">
                  <a:lumMod val="50000"/>
                </a:schemeClr>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206933"/>
            <a:ext cx="4584539" cy="34384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36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8982" y="3972545"/>
            <a:ext cx="3700575" cy="27754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36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3858024"/>
            <a:ext cx="3853269" cy="28899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257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23528" y="260648"/>
            <a:ext cx="3855211" cy="28914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4095126"/>
            <a:ext cx="5792370" cy="24208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68298" y="2321626"/>
            <a:ext cx="3887670" cy="41862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Заголовок 1"/>
          <p:cNvSpPr>
            <a:spLocks noGrp="1"/>
          </p:cNvSpPr>
          <p:nvPr>
            <p:ph type="title"/>
          </p:nvPr>
        </p:nvSpPr>
        <p:spPr>
          <a:xfrm>
            <a:off x="1115616" y="3356992"/>
            <a:ext cx="3496432" cy="648072"/>
          </a:xfrm>
        </p:spPr>
        <p:txBody>
          <a:bodyPr>
            <a:normAutofit/>
          </a:bodyPr>
          <a:lstStyle/>
          <a:p>
            <a:r>
              <a:rPr lang="uk-UA" sz="3200" b="1" dirty="0" smtClean="0"/>
              <a:t>Навчаємося</a:t>
            </a:r>
            <a:endParaRPr lang="uk-UA" sz="3200" b="1" dirty="0"/>
          </a:p>
        </p:txBody>
      </p:sp>
      <p:sp>
        <p:nvSpPr>
          <p:cNvPr id="2" name="Прямокутник 1"/>
          <p:cNvSpPr/>
          <p:nvPr/>
        </p:nvSpPr>
        <p:spPr>
          <a:xfrm>
            <a:off x="4453880" y="332656"/>
            <a:ext cx="4427984" cy="1384995"/>
          </a:xfrm>
          <a:prstGeom prst="rect">
            <a:avLst/>
          </a:prstGeom>
        </p:spPr>
        <p:txBody>
          <a:bodyPr wrap="square">
            <a:spAutoFit/>
          </a:bodyPr>
          <a:lstStyle/>
          <a:p>
            <a:pPr marL="342900" indent="-342900">
              <a:buFont typeface="+mj-lt"/>
              <a:buAutoNum type="arabicPeriod"/>
            </a:pPr>
            <a:r>
              <a:rPr lang="uk-UA" sz="2800" b="1" dirty="0">
                <a:solidFill>
                  <a:schemeClr val="accent5">
                    <a:lumMod val="50000"/>
                  </a:schemeClr>
                </a:solidFill>
                <a:latin typeface="Times New Roman" pitchFamily="18" charset="0"/>
                <a:cs typeface="Times New Roman" pitchFamily="18" charset="0"/>
              </a:rPr>
              <a:t>Про підсумки роботи ліцею за І семестр </a:t>
            </a:r>
            <a:r>
              <a:rPr lang="uk-UA" sz="2800" b="1" dirty="0" smtClean="0">
                <a:solidFill>
                  <a:schemeClr val="accent5">
                    <a:lumMod val="50000"/>
                  </a:schemeClr>
                </a:solidFill>
                <a:latin typeface="Times New Roman" pitchFamily="18" charset="0"/>
                <a:cs typeface="Times New Roman" pitchFamily="18" charset="0"/>
              </a:rPr>
              <a:t>2018-2019 </a:t>
            </a:r>
            <a:r>
              <a:rPr lang="uk-UA" sz="2800" b="1" dirty="0" err="1">
                <a:solidFill>
                  <a:schemeClr val="accent5">
                    <a:lumMod val="50000"/>
                  </a:schemeClr>
                </a:solidFill>
                <a:latin typeface="Times New Roman" pitchFamily="18" charset="0"/>
                <a:cs typeface="Times New Roman" pitchFamily="18" charset="0"/>
              </a:rPr>
              <a:t>н.р</a:t>
            </a:r>
            <a:endParaRPr lang="uk-UA" sz="2800" b="1" dirty="0">
              <a:solidFill>
                <a:schemeClr val="accent5">
                  <a:lumMod val="50000"/>
                </a:schemeClr>
              </a:solidFill>
            </a:endParaRPr>
          </a:p>
        </p:txBody>
      </p:sp>
    </p:spTree>
    <p:extLst>
      <p:ext uri="{BB962C8B-B14F-4D97-AF65-F5344CB8AC3E}">
        <p14:creationId xmlns:p14="http://schemas.microsoft.com/office/powerpoint/2010/main" val="1237698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4581128"/>
            <a:ext cx="8279102" cy="2031325"/>
          </a:xfrm>
          <a:prstGeom prst="rect">
            <a:avLst/>
          </a:prstGeom>
          <a:noFill/>
        </p:spPr>
        <p:txBody>
          <a:bodyPr wrap="square" rtlCol="0">
            <a:spAutoFit/>
          </a:bodyPr>
          <a:lstStyle/>
          <a:p>
            <a:pPr algn="just"/>
            <a:r>
              <a:rPr lang="uk-UA" b="1" dirty="0">
                <a:solidFill>
                  <a:schemeClr val="accent5">
                    <a:lumMod val="50000"/>
                  </a:schemeClr>
                </a:solidFill>
                <a:latin typeface="Times New Roman" pitchFamily="18" charset="0"/>
                <a:cs typeface="Times New Roman" pitchFamily="18" charset="0"/>
              </a:rPr>
              <a:t>Т. </a:t>
            </a:r>
            <a:r>
              <a:rPr lang="uk-UA" b="1" dirty="0" err="1">
                <a:solidFill>
                  <a:schemeClr val="accent5">
                    <a:lumMod val="50000"/>
                  </a:schemeClr>
                </a:solidFill>
                <a:latin typeface="Times New Roman" pitchFamily="18" charset="0"/>
                <a:cs typeface="Times New Roman" pitchFamily="18" charset="0"/>
              </a:rPr>
              <a:t>Бутурлим</a:t>
            </a:r>
            <a:r>
              <a:rPr lang="uk-UA" b="1" dirty="0">
                <a:solidFill>
                  <a:schemeClr val="accent5">
                    <a:lumMod val="50000"/>
                  </a:schemeClr>
                </a:solidFill>
                <a:latin typeface="Times New Roman" pitchFamily="18" charset="0"/>
                <a:cs typeface="Times New Roman" pitchFamily="18" charset="0"/>
              </a:rPr>
              <a:t> </a:t>
            </a:r>
            <a:r>
              <a:rPr lang="uk-UA" dirty="0">
                <a:solidFill>
                  <a:schemeClr val="accent5">
                    <a:lumMod val="50000"/>
                  </a:schemeClr>
                </a:solidFill>
                <a:latin typeface="Times New Roman" pitchFamily="18" charset="0"/>
                <a:cs typeface="Times New Roman" pitchFamily="18" charset="0"/>
              </a:rPr>
              <a:t>провела ряд майстер-класів: для учасників </a:t>
            </a:r>
            <a:r>
              <a:rPr lang="uk-UA" dirty="0" err="1">
                <a:solidFill>
                  <a:schemeClr val="accent5">
                    <a:lumMod val="50000"/>
                  </a:schemeClr>
                </a:solidFill>
                <a:latin typeface="Times New Roman" pitchFamily="18" charset="0"/>
                <a:cs typeface="Times New Roman" pitchFamily="18" charset="0"/>
              </a:rPr>
              <a:t>ПедХабу</a:t>
            </a:r>
            <a:r>
              <a:rPr lang="uk-UA" dirty="0">
                <a:solidFill>
                  <a:schemeClr val="accent5">
                    <a:lumMod val="50000"/>
                  </a:schemeClr>
                </a:solidFill>
                <a:latin typeface="Times New Roman" pitchFamily="18" charset="0"/>
                <a:cs typeface="Times New Roman" pitchFamily="18" charset="0"/>
              </a:rPr>
              <a:t> «Інтерактивні прийоми формування позитивного мислення старшокласників. Зарубіжні освітні тренди» (Ніжин, червень 2018 р.), «Мистецтво відпочинку </a:t>
            </a:r>
            <a:r>
              <a:rPr lang="uk-UA" dirty="0" err="1">
                <a:solidFill>
                  <a:schemeClr val="accent5">
                    <a:lumMod val="50000"/>
                  </a:schemeClr>
                </a:solidFill>
                <a:latin typeface="Times New Roman" pitchFamily="18" charset="0"/>
                <a:cs typeface="Times New Roman" pitchFamily="18" charset="0"/>
              </a:rPr>
              <a:t>проактивного</a:t>
            </a:r>
            <a:r>
              <a:rPr lang="uk-UA" dirty="0">
                <a:solidFill>
                  <a:schemeClr val="accent5">
                    <a:lumMod val="50000"/>
                  </a:schemeClr>
                </a:solidFill>
                <a:latin typeface="Times New Roman" pitchFamily="18" charset="0"/>
                <a:cs typeface="Times New Roman" pitchFamily="18" charset="0"/>
              </a:rPr>
              <a:t> вчительства» на </a:t>
            </a:r>
            <a:r>
              <a:rPr lang="en-US" dirty="0">
                <a:solidFill>
                  <a:schemeClr val="accent5">
                    <a:lumMod val="50000"/>
                  </a:schemeClr>
                </a:solidFill>
                <a:latin typeface="Times New Roman" pitchFamily="18" charset="0"/>
                <a:cs typeface="Times New Roman" pitchFamily="18" charset="0"/>
              </a:rPr>
              <a:t>Mini-</a:t>
            </a:r>
            <a:r>
              <a:rPr lang="en-US" dirty="0" err="1">
                <a:solidFill>
                  <a:schemeClr val="accent5">
                    <a:lumMod val="50000"/>
                  </a:schemeClr>
                </a:solidFill>
                <a:latin typeface="Times New Roman" pitchFamily="18" charset="0"/>
                <a:cs typeface="Times New Roman" pitchFamily="18" charset="0"/>
              </a:rPr>
              <a:t>EdCamp</a:t>
            </a:r>
            <a:r>
              <a:rPr lang="en-US" dirty="0">
                <a:solidFill>
                  <a:schemeClr val="accent5">
                    <a:lumMod val="50000"/>
                  </a:schemeClr>
                </a:solidFill>
                <a:latin typeface="Times New Roman" pitchFamily="18" charset="0"/>
                <a:cs typeface="Times New Roman" pitchFamily="18" charset="0"/>
              </a:rPr>
              <a:t> «</a:t>
            </a:r>
            <a:r>
              <a:rPr lang="uk-UA" dirty="0">
                <a:solidFill>
                  <a:schemeClr val="accent5">
                    <a:lumMod val="50000"/>
                  </a:schemeClr>
                </a:solidFill>
                <a:latin typeface="Times New Roman" pitchFamily="18" charset="0"/>
                <a:cs typeface="Times New Roman" pitchFamily="18" charset="0"/>
              </a:rPr>
              <a:t>Ідеальна школа: параметри </a:t>
            </a:r>
            <a:r>
              <a:rPr lang="uk-UA" dirty="0" smtClean="0">
                <a:solidFill>
                  <a:schemeClr val="accent5">
                    <a:lumMod val="50000"/>
                  </a:schemeClr>
                </a:solidFill>
                <a:latin typeface="Times New Roman" pitchFamily="18" charset="0"/>
                <a:cs typeface="Times New Roman" pitchFamily="18" charset="0"/>
              </a:rPr>
              <a:t>виміру» </a:t>
            </a:r>
            <a:r>
              <a:rPr lang="uk-UA" dirty="0">
                <a:solidFill>
                  <a:schemeClr val="accent5">
                    <a:lumMod val="50000"/>
                  </a:schemeClr>
                </a:solidFill>
                <a:latin typeface="Times New Roman" pitchFamily="18" charset="0"/>
                <a:cs typeface="Times New Roman" pitchFamily="18" charset="0"/>
              </a:rPr>
              <a:t>(Київ, </a:t>
            </a:r>
            <a:r>
              <a:rPr lang="uk-UA" dirty="0" smtClean="0">
                <a:solidFill>
                  <a:schemeClr val="accent5">
                    <a:lumMod val="50000"/>
                  </a:schemeClr>
                </a:solidFill>
                <a:latin typeface="Times New Roman" pitchFamily="18" charset="0"/>
                <a:cs typeface="Times New Roman" pitchFamily="18" charset="0"/>
              </a:rPr>
              <a:t>листопад </a:t>
            </a:r>
            <a:r>
              <a:rPr lang="uk-UA" dirty="0">
                <a:solidFill>
                  <a:schemeClr val="accent5">
                    <a:lumMod val="50000"/>
                  </a:schemeClr>
                </a:solidFill>
                <a:latin typeface="Times New Roman" pitchFamily="18" charset="0"/>
                <a:cs typeface="Times New Roman" pitchFamily="18" charset="0"/>
              </a:rPr>
              <a:t>2018 </a:t>
            </a:r>
            <a:r>
              <a:rPr lang="uk-UA" dirty="0" smtClean="0">
                <a:solidFill>
                  <a:schemeClr val="accent5">
                    <a:lumMod val="50000"/>
                  </a:schemeClr>
                </a:solidFill>
                <a:latin typeface="Times New Roman" pitchFamily="18" charset="0"/>
                <a:cs typeface="Times New Roman" pitchFamily="18" charset="0"/>
              </a:rPr>
              <a:t>р.), </a:t>
            </a:r>
            <a:r>
              <a:rPr lang="uk-UA" dirty="0">
                <a:solidFill>
                  <a:schemeClr val="accent5">
                    <a:lumMod val="50000"/>
                  </a:schemeClr>
                </a:solidFill>
                <a:latin typeface="Times New Roman" pitchFamily="18" charset="0"/>
                <a:cs typeface="Times New Roman" pitchFamily="18" charset="0"/>
              </a:rPr>
              <a:t>«Інноваційні методи навчання покоління </a:t>
            </a:r>
            <a:r>
              <a:rPr lang="en-US" dirty="0">
                <a:solidFill>
                  <a:schemeClr val="accent5">
                    <a:lumMod val="50000"/>
                  </a:schemeClr>
                </a:solidFill>
                <a:latin typeface="Times New Roman" pitchFamily="18" charset="0"/>
                <a:cs typeface="Times New Roman" pitchFamily="18" charset="0"/>
              </a:rPr>
              <a:t>Z» (</a:t>
            </a:r>
            <a:r>
              <a:rPr lang="uk-UA" dirty="0">
                <a:solidFill>
                  <a:schemeClr val="accent5">
                    <a:lumMod val="50000"/>
                  </a:schemeClr>
                </a:solidFill>
                <a:latin typeface="Times New Roman" pitchFamily="18" charset="0"/>
                <a:cs typeface="Times New Roman" pitchFamily="18" charset="0"/>
              </a:rPr>
              <a:t>Ніжин, </a:t>
            </a:r>
            <a:r>
              <a:rPr lang="uk-UA" dirty="0" smtClean="0">
                <a:solidFill>
                  <a:schemeClr val="accent5">
                    <a:lumMod val="50000"/>
                  </a:schemeClr>
                </a:solidFill>
                <a:latin typeface="Times New Roman" pitchFamily="18" charset="0"/>
                <a:cs typeface="Times New Roman" pitchFamily="18" charset="0"/>
              </a:rPr>
              <a:t>листопад </a:t>
            </a:r>
            <a:r>
              <a:rPr lang="uk-UA" dirty="0">
                <a:solidFill>
                  <a:schemeClr val="accent5">
                    <a:lumMod val="50000"/>
                  </a:schemeClr>
                </a:solidFill>
                <a:latin typeface="Times New Roman" pitchFamily="18" charset="0"/>
                <a:cs typeface="Times New Roman" pitchFamily="18" charset="0"/>
              </a:rPr>
              <a:t>2018 р.) та тренінг «Використання метафоричних карток у навчально-виховному процесі як засіб формування успішної особистості учня» (Суми, </a:t>
            </a:r>
            <a:r>
              <a:rPr lang="uk-UA" dirty="0" smtClean="0">
                <a:solidFill>
                  <a:schemeClr val="accent5">
                    <a:lumMod val="50000"/>
                  </a:schemeClr>
                </a:solidFill>
                <a:latin typeface="Times New Roman" pitchFamily="18" charset="0"/>
                <a:cs typeface="Times New Roman" pitchFamily="18" charset="0"/>
              </a:rPr>
              <a:t>грудень </a:t>
            </a:r>
            <a:r>
              <a:rPr lang="uk-UA" dirty="0">
                <a:solidFill>
                  <a:schemeClr val="accent5">
                    <a:lumMod val="50000"/>
                  </a:schemeClr>
                </a:solidFill>
                <a:latin typeface="Times New Roman" pitchFamily="18" charset="0"/>
                <a:cs typeface="Times New Roman" pitchFamily="18" charset="0"/>
              </a:rPr>
              <a:t>2018 р.). </a:t>
            </a:r>
            <a:endParaRPr lang="uk-UA" dirty="0" smtClean="0">
              <a:solidFill>
                <a:schemeClr val="accent5">
                  <a:lumMod val="50000"/>
                </a:schemeClr>
              </a:solidFill>
              <a:latin typeface="Times New Roman" pitchFamily="18" charset="0"/>
              <a:cs typeface="Times New Roman" pitchFamily="18" charset="0"/>
            </a:endParaRPr>
          </a:p>
        </p:txBody>
      </p:sp>
      <p:sp>
        <p:nvSpPr>
          <p:cNvPr id="3" name="TextBox 2"/>
          <p:cNvSpPr txBox="1"/>
          <p:nvPr/>
        </p:nvSpPr>
        <p:spPr>
          <a:xfrm>
            <a:off x="5508104" y="260648"/>
            <a:ext cx="3635896" cy="430887"/>
          </a:xfrm>
          <a:prstGeom prst="rect">
            <a:avLst/>
          </a:prstGeom>
          <a:noFill/>
        </p:spPr>
        <p:txBody>
          <a:bodyPr wrap="square" rtlCol="0">
            <a:spAutoFit/>
          </a:bodyPr>
          <a:lstStyle/>
          <a:p>
            <a:r>
              <a:rPr lang="uk-UA" sz="2200" b="1" dirty="0" smtClean="0">
                <a:solidFill>
                  <a:schemeClr val="accent5">
                    <a:lumMod val="50000"/>
                  </a:schemeClr>
                </a:solidFill>
                <a:latin typeface="Times New Roman" pitchFamily="18" charset="0"/>
                <a:cs typeface="Times New Roman" pitchFamily="18" charset="0"/>
              </a:rPr>
              <a:t>ДІЛИМОСЯ ДОСВІДОМ</a:t>
            </a:r>
            <a:endParaRPr lang="uk-UA" sz="2200" dirty="0" smtClean="0">
              <a:solidFill>
                <a:schemeClr val="accent5">
                  <a:lumMod val="50000"/>
                </a:schemeClr>
              </a:solidFill>
              <a:latin typeface="Times New Roman" pitchFamily="18" charset="0"/>
              <a:cs typeface="Times New Roman" pitchFamily="18" charset="0"/>
            </a:endParaRPr>
          </a:p>
        </p:txBody>
      </p:sp>
      <p:pic>
        <p:nvPicPr>
          <p:cNvPr id="1638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3504" y="260648"/>
            <a:ext cx="5241198" cy="360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23"/>
          <a:stretch/>
        </p:blipFill>
        <p:spPr bwMode="auto">
          <a:xfrm>
            <a:off x="4860032" y="966070"/>
            <a:ext cx="4104456" cy="34419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6171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18444" y="578974"/>
            <a:ext cx="4714209" cy="1815882"/>
          </a:xfrm>
          <a:prstGeom prst="rect">
            <a:avLst/>
          </a:prstGeom>
          <a:noFill/>
        </p:spPr>
        <p:txBody>
          <a:bodyPr wrap="square" rtlCol="0">
            <a:spAutoFit/>
          </a:bodyPr>
          <a:lstStyle/>
          <a:p>
            <a:pPr algn="just"/>
            <a:r>
              <a:rPr lang="ru-RU" sz="1400" b="1" dirty="0" smtClean="0">
                <a:solidFill>
                  <a:schemeClr val="accent5">
                    <a:lumMod val="50000"/>
                  </a:schemeClr>
                </a:solidFill>
                <a:latin typeface="Times New Roman" pitchFamily="18" charset="0"/>
                <a:cs typeface="Times New Roman" pitchFamily="18" charset="0"/>
              </a:rPr>
              <a:t>Ю</a:t>
            </a:r>
            <a:r>
              <a:rPr lang="ru-RU" sz="1400" b="1" dirty="0">
                <a:solidFill>
                  <a:schemeClr val="accent5">
                    <a:lumMod val="50000"/>
                  </a:schemeClr>
                </a:solidFill>
                <a:latin typeface="Times New Roman" pitchFamily="18" charset="0"/>
                <a:cs typeface="Times New Roman" pitchFamily="18" charset="0"/>
              </a:rPr>
              <a:t>. </a:t>
            </a:r>
            <a:r>
              <a:rPr lang="ru-RU" sz="1400" b="1" dirty="0" smtClean="0">
                <a:solidFill>
                  <a:schemeClr val="accent5">
                    <a:lumMod val="50000"/>
                  </a:schemeClr>
                </a:solidFill>
                <a:latin typeface="Times New Roman" pitchFamily="18" charset="0"/>
                <a:cs typeface="Times New Roman" pitchFamily="18" charset="0"/>
              </a:rPr>
              <a:t>Бондаренко </a:t>
            </a:r>
            <a:r>
              <a:rPr lang="uk-UA" sz="1400" dirty="0" smtClean="0">
                <a:solidFill>
                  <a:schemeClr val="accent5">
                    <a:lumMod val="50000"/>
                  </a:schemeClr>
                </a:solidFill>
                <a:latin typeface="Times New Roman" pitchFamily="18" charset="0"/>
                <a:cs typeface="Times New Roman" pitchFamily="18" charset="0"/>
              </a:rPr>
              <a:t>провів усеукраїнський відкритий урок «Музичний </a:t>
            </a:r>
            <a:r>
              <a:rPr lang="uk-UA" sz="1400" dirty="0" err="1" smtClean="0">
                <a:solidFill>
                  <a:schemeClr val="accent5">
                    <a:lumMod val="50000"/>
                  </a:schemeClr>
                </a:solidFill>
                <a:latin typeface="Times New Roman" pitchFamily="18" charset="0"/>
                <a:cs typeface="Times New Roman" pitchFamily="18" charset="0"/>
              </a:rPr>
              <a:t>космоцентризм</a:t>
            </a:r>
            <a:r>
              <a:rPr lang="uk-UA" sz="1400" dirty="0" smtClean="0">
                <a:solidFill>
                  <a:schemeClr val="accent5">
                    <a:lumMod val="50000"/>
                  </a:schemeClr>
                </a:solidFill>
                <a:latin typeface="Times New Roman" pitchFamily="18" charset="0"/>
                <a:cs typeface="Times New Roman" pitchFamily="18" charset="0"/>
              </a:rPr>
              <a:t> у ранній творчості Павла Тичини» (11 кл.) та майстер-клас «</a:t>
            </a:r>
            <a:r>
              <a:rPr lang="uk-UA" sz="1400" dirty="0" err="1" smtClean="0">
                <a:solidFill>
                  <a:schemeClr val="accent5">
                    <a:lumMod val="50000"/>
                  </a:schemeClr>
                </a:solidFill>
                <a:latin typeface="Times New Roman" pitchFamily="18" charset="0"/>
                <a:cs typeface="Times New Roman" pitchFamily="18" charset="0"/>
              </a:rPr>
              <a:t>Ідеаційно-концептуальний</a:t>
            </a:r>
            <a:r>
              <a:rPr lang="uk-UA" sz="1400" dirty="0" smtClean="0">
                <a:solidFill>
                  <a:schemeClr val="accent5">
                    <a:lumMod val="50000"/>
                  </a:schemeClr>
                </a:solidFill>
                <a:latin typeface="Times New Roman" pitchFamily="18" charset="0"/>
                <a:cs typeface="Times New Roman" pitchFamily="18" charset="0"/>
              </a:rPr>
              <a:t> аналіз літературного твору в контексті особистісно зорієнтованого навчання»; методичні рекомендації до вивчення образів-персонажів літературного твору у школі (на розгляд науково-методичної ради ЧОІППО імені К. Д. Ушинського)</a:t>
            </a:r>
          </a:p>
        </p:txBody>
      </p:sp>
      <p:sp>
        <p:nvSpPr>
          <p:cNvPr id="3" name="TextBox 2"/>
          <p:cNvSpPr txBox="1"/>
          <p:nvPr/>
        </p:nvSpPr>
        <p:spPr>
          <a:xfrm>
            <a:off x="4932040" y="116632"/>
            <a:ext cx="4102638" cy="461665"/>
          </a:xfrm>
          <a:prstGeom prst="rect">
            <a:avLst/>
          </a:prstGeom>
          <a:noFill/>
        </p:spPr>
        <p:txBody>
          <a:bodyPr wrap="square" rtlCol="0">
            <a:spAutoFit/>
          </a:bodyPr>
          <a:lstStyle/>
          <a:p>
            <a:pPr algn="ctr"/>
            <a:r>
              <a:rPr lang="uk-UA" sz="2400" b="1" dirty="0" smtClean="0">
                <a:solidFill>
                  <a:schemeClr val="accent5">
                    <a:lumMod val="50000"/>
                  </a:schemeClr>
                </a:solidFill>
                <a:latin typeface="Times New Roman" pitchFamily="18" charset="0"/>
                <a:cs typeface="Times New Roman" pitchFamily="18" charset="0"/>
              </a:rPr>
              <a:t>ДІЛИМОСЯ ДОСВІДОМ</a:t>
            </a:r>
            <a:endParaRPr lang="uk-UA" sz="2400" dirty="0" smtClean="0">
              <a:solidFill>
                <a:schemeClr val="accent5">
                  <a:lumMod val="50000"/>
                </a:schemeClr>
              </a:solidFill>
              <a:latin typeface="Times New Roman" pitchFamily="18" charset="0"/>
              <a:cs typeface="Times New Roman" pitchFamily="18" charset="0"/>
            </a:endParaRPr>
          </a:p>
        </p:txBody>
      </p:sp>
      <p:pic>
        <p:nvPicPr>
          <p:cNvPr id="1741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1747" y="116632"/>
            <a:ext cx="4218722" cy="32548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74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32264" y="2468213"/>
            <a:ext cx="6502414" cy="42975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8523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27117" y="738411"/>
            <a:ext cx="4462680" cy="2462213"/>
          </a:xfrm>
          <a:prstGeom prst="rect">
            <a:avLst/>
          </a:prstGeom>
          <a:noFill/>
        </p:spPr>
        <p:txBody>
          <a:bodyPr wrap="square" rtlCol="0">
            <a:spAutoFit/>
          </a:bodyPr>
          <a:lstStyle/>
          <a:p>
            <a:pPr algn="just"/>
            <a:r>
              <a:rPr lang="ru-RU" sz="2200" dirty="0" smtClean="0">
                <a:solidFill>
                  <a:schemeClr val="accent5">
                    <a:lumMod val="50000"/>
                  </a:schemeClr>
                </a:solidFill>
                <a:latin typeface="Times New Roman" pitchFamily="18" charset="0"/>
                <a:cs typeface="Times New Roman" pitchFamily="18" charset="0"/>
              </a:rPr>
              <a:t>Арт-марафон </a:t>
            </a:r>
            <a:r>
              <a:rPr lang="ru-RU" sz="2200" dirty="0">
                <a:solidFill>
                  <a:schemeClr val="accent5">
                    <a:lumMod val="50000"/>
                  </a:schemeClr>
                </a:solidFill>
                <a:latin typeface="Times New Roman" pitchFamily="18" charset="0"/>
                <a:cs typeface="Times New Roman" pitchFamily="18" charset="0"/>
              </a:rPr>
              <a:t>проекту </a:t>
            </a:r>
            <a:r>
              <a:rPr lang="ru-RU" sz="2200" dirty="0" err="1">
                <a:solidFill>
                  <a:schemeClr val="accent5">
                    <a:lumMod val="50000"/>
                  </a:schemeClr>
                </a:solidFill>
                <a:latin typeface="Times New Roman" pitchFamily="18" charset="0"/>
                <a:cs typeface="Times New Roman" pitchFamily="18" charset="0"/>
              </a:rPr>
              <a:t>Здійсни</a:t>
            </a:r>
            <a:r>
              <a:rPr lang="ru-RU" sz="2200" dirty="0">
                <a:solidFill>
                  <a:schemeClr val="accent5">
                    <a:lumMod val="50000"/>
                  </a:schemeClr>
                </a:solidFill>
                <a:latin typeface="Times New Roman" pitchFamily="18" charset="0"/>
                <a:cs typeface="Times New Roman" pitchFamily="18" charset="0"/>
              </a:rPr>
              <a:t> </a:t>
            </a:r>
            <a:r>
              <a:rPr lang="ru-RU" sz="2200" dirty="0" err="1">
                <a:solidFill>
                  <a:schemeClr val="accent5">
                    <a:lumMod val="50000"/>
                  </a:schemeClr>
                </a:solidFill>
                <a:latin typeface="Times New Roman" pitchFamily="18" charset="0"/>
                <a:cs typeface="Times New Roman" pitchFamily="18" charset="0"/>
              </a:rPr>
              <a:t>мрію</a:t>
            </a:r>
            <a:r>
              <a:rPr lang="ru-RU" sz="2200" dirty="0">
                <a:solidFill>
                  <a:schemeClr val="accent5">
                    <a:lumMod val="50000"/>
                  </a:schemeClr>
                </a:solidFill>
                <a:latin typeface="Times New Roman" pitchFamily="18" charset="0"/>
                <a:cs typeface="Times New Roman" pitchFamily="18" charset="0"/>
              </a:rPr>
              <a:t>. За </a:t>
            </a:r>
            <a:r>
              <a:rPr lang="ru-RU" sz="2200" dirty="0" err="1" smtClean="0">
                <a:solidFill>
                  <a:schemeClr val="accent5">
                    <a:lumMod val="50000"/>
                  </a:schemeClr>
                </a:solidFill>
                <a:latin typeface="Times New Roman" pitchFamily="18" charset="0"/>
                <a:cs typeface="Times New Roman" pitchFamily="18" charset="0"/>
              </a:rPr>
              <a:t>ініціативи</a:t>
            </a:r>
            <a:r>
              <a:rPr lang="ru-RU" sz="2200" dirty="0" smtClean="0">
                <a:solidFill>
                  <a:schemeClr val="accent5">
                    <a:lumMod val="50000"/>
                  </a:schemeClr>
                </a:solidFill>
                <a:latin typeface="Times New Roman" pitchFamily="18" charset="0"/>
                <a:cs typeface="Times New Roman" pitchFamily="18" charset="0"/>
              </a:rPr>
              <a:t> </a:t>
            </a:r>
            <a:r>
              <a:rPr lang="ru-RU" sz="2200" dirty="0">
                <a:solidFill>
                  <a:schemeClr val="accent5">
                    <a:lumMod val="50000"/>
                  </a:schemeClr>
                </a:solidFill>
                <a:latin typeface="Times New Roman" pitchFamily="18" charset="0"/>
                <a:cs typeface="Times New Roman" pitchFamily="18" charset="0"/>
              </a:rPr>
              <a:t>«</a:t>
            </a:r>
            <a:r>
              <a:rPr lang="ru-RU" sz="2200" dirty="0" err="1">
                <a:solidFill>
                  <a:schemeClr val="accent5">
                    <a:lumMod val="50000"/>
                  </a:schemeClr>
                </a:solidFill>
                <a:latin typeface="Times New Roman" pitchFamily="18" charset="0"/>
                <a:cs typeface="Times New Roman" pitchFamily="18" charset="0"/>
              </a:rPr>
              <a:t>Освіторії</a:t>
            </a:r>
            <a:r>
              <a:rPr lang="ru-RU" sz="2200" dirty="0">
                <a:solidFill>
                  <a:schemeClr val="accent5">
                    <a:lumMod val="50000"/>
                  </a:schemeClr>
                </a:solidFill>
                <a:latin typeface="Times New Roman" pitchFamily="18" charset="0"/>
                <a:cs typeface="Times New Roman" pitchFamily="18" charset="0"/>
              </a:rPr>
              <a:t>», 1+1 </a:t>
            </a:r>
            <a:r>
              <a:rPr lang="en-US" sz="2200" dirty="0">
                <a:solidFill>
                  <a:schemeClr val="accent5">
                    <a:lumMod val="50000"/>
                  </a:schemeClr>
                </a:solidFill>
                <a:latin typeface="Times New Roman" pitchFamily="18" charset="0"/>
                <a:cs typeface="Times New Roman" pitchFamily="18" charset="0"/>
              </a:rPr>
              <a:t>media </a:t>
            </a:r>
            <a:r>
              <a:rPr lang="ru-RU" sz="2200" dirty="0">
                <a:solidFill>
                  <a:schemeClr val="accent5">
                    <a:lumMod val="50000"/>
                  </a:schemeClr>
                </a:solidFill>
                <a:latin typeface="Times New Roman" pitchFamily="18" charset="0"/>
                <a:cs typeface="Times New Roman" pitchFamily="18" charset="0"/>
              </a:rPr>
              <a:t>та </a:t>
            </a:r>
            <a:r>
              <a:rPr lang="ru-RU" sz="2200" dirty="0" err="1">
                <a:solidFill>
                  <a:schemeClr val="accent5">
                    <a:lumMod val="50000"/>
                  </a:schemeClr>
                </a:solidFill>
                <a:latin typeface="Times New Roman" pitchFamily="18" charset="0"/>
                <a:cs typeface="Times New Roman" pitchFamily="18" charset="0"/>
              </a:rPr>
              <a:t>фіналістів</a:t>
            </a:r>
            <a:r>
              <a:rPr lang="ru-RU" sz="2200" dirty="0">
                <a:solidFill>
                  <a:schemeClr val="accent5">
                    <a:lumMod val="50000"/>
                  </a:schemeClr>
                </a:solidFill>
                <a:latin typeface="Times New Roman" pitchFamily="18" charset="0"/>
                <a:cs typeface="Times New Roman" pitchFamily="18" charset="0"/>
              </a:rPr>
              <a:t> </a:t>
            </a:r>
            <a:r>
              <a:rPr lang="en-US" sz="2200" dirty="0">
                <a:solidFill>
                  <a:schemeClr val="accent5">
                    <a:lumMod val="50000"/>
                  </a:schemeClr>
                </a:solidFill>
                <a:latin typeface="Times New Roman" pitchFamily="18" charset="0"/>
                <a:cs typeface="Times New Roman" pitchFamily="18" charset="0"/>
              </a:rPr>
              <a:t>Global Teacher Prize Ukraine (</a:t>
            </a:r>
            <a:r>
              <a:rPr lang="ru-RU" sz="2200" dirty="0">
                <a:solidFill>
                  <a:schemeClr val="accent5">
                    <a:lumMod val="50000"/>
                  </a:schemeClr>
                </a:solidFill>
                <a:latin typeface="Times New Roman" pitchFamily="18" charset="0"/>
                <a:cs typeface="Times New Roman" pitchFamily="18" charset="0"/>
              </a:rPr>
              <a:t>проведено урок у межах проекту — </a:t>
            </a:r>
            <a:r>
              <a:rPr lang="ru-RU" sz="2200" dirty="0" err="1">
                <a:solidFill>
                  <a:schemeClr val="accent5">
                    <a:lumMod val="50000"/>
                  </a:schemeClr>
                </a:solidFill>
                <a:latin typeface="Times New Roman" pitchFamily="18" charset="0"/>
                <a:cs typeface="Times New Roman" pitchFamily="18" charset="0"/>
              </a:rPr>
              <a:t>Всеукраїнський</a:t>
            </a:r>
            <a:r>
              <a:rPr lang="ru-RU" sz="2200" dirty="0">
                <a:solidFill>
                  <a:schemeClr val="accent5">
                    <a:lumMod val="50000"/>
                  </a:schemeClr>
                </a:solidFill>
                <a:latin typeface="Times New Roman" pitchFamily="18" charset="0"/>
                <a:cs typeface="Times New Roman" pitchFamily="18" charset="0"/>
              </a:rPr>
              <a:t> Урок </a:t>
            </a:r>
            <a:r>
              <a:rPr lang="ru-RU" sz="2200" dirty="0" err="1">
                <a:solidFill>
                  <a:schemeClr val="accent5">
                    <a:lumMod val="50000"/>
                  </a:schemeClr>
                </a:solidFill>
                <a:latin typeface="Times New Roman" pitchFamily="18" charset="0"/>
                <a:cs typeface="Times New Roman" pitchFamily="18" charset="0"/>
              </a:rPr>
              <a:t>Мрії</a:t>
            </a:r>
            <a:r>
              <a:rPr lang="ru-RU" sz="2200" dirty="0" smtClean="0">
                <a:solidFill>
                  <a:schemeClr val="accent5">
                    <a:lumMod val="50000"/>
                  </a:schemeClr>
                </a:solidFill>
                <a:latin typeface="Times New Roman" pitchFamily="18" charset="0"/>
                <a:cs typeface="Times New Roman" pitchFamily="18" charset="0"/>
              </a:rPr>
              <a:t>) </a:t>
            </a:r>
          </a:p>
          <a:p>
            <a:pPr algn="just"/>
            <a:r>
              <a:rPr lang="ru-RU" sz="2200" dirty="0" smtClean="0">
                <a:solidFill>
                  <a:schemeClr val="accent5">
                    <a:lumMod val="50000"/>
                  </a:schemeClr>
                </a:solidFill>
                <a:latin typeface="Times New Roman" pitchFamily="18" charset="0"/>
                <a:cs typeface="Times New Roman" pitchFamily="18" charset="0"/>
              </a:rPr>
              <a:t>(</a:t>
            </a:r>
            <a:r>
              <a:rPr lang="ru-RU" sz="2200" b="1" dirty="0">
                <a:solidFill>
                  <a:schemeClr val="accent5">
                    <a:lumMod val="50000"/>
                  </a:schemeClr>
                </a:solidFill>
                <a:latin typeface="Times New Roman" pitchFamily="18" charset="0"/>
                <a:cs typeface="Times New Roman" pitchFamily="18" charset="0"/>
              </a:rPr>
              <a:t>Л. </a:t>
            </a:r>
            <a:r>
              <a:rPr lang="ru-RU" sz="2200" b="1" dirty="0" err="1" smtClean="0">
                <a:solidFill>
                  <a:schemeClr val="accent5">
                    <a:lumMod val="50000"/>
                  </a:schemeClr>
                </a:solidFill>
                <a:latin typeface="Times New Roman" pitchFamily="18" charset="0"/>
                <a:cs typeface="Times New Roman" pitchFamily="18" charset="0"/>
              </a:rPr>
              <a:t>Павлюк</a:t>
            </a:r>
            <a:r>
              <a:rPr lang="ru-RU" sz="2200" b="1" dirty="0" smtClean="0">
                <a:solidFill>
                  <a:schemeClr val="accent5">
                    <a:lumMod val="50000"/>
                  </a:schemeClr>
                </a:solidFill>
                <a:latin typeface="Times New Roman" pitchFamily="18" charset="0"/>
                <a:cs typeface="Times New Roman" pitchFamily="18" charset="0"/>
              </a:rPr>
              <a:t>, </a:t>
            </a:r>
            <a:r>
              <a:rPr lang="ru-RU" sz="2200" dirty="0" smtClean="0">
                <a:solidFill>
                  <a:schemeClr val="accent5">
                    <a:lumMod val="50000"/>
                  </a:schemeClr>
                </a:solidFill>
                <a:latin typeface="Times New Roman" pitchFamily="18" charset="0"/>
                <a:cs typeface="Times New Roman" pitchFamily="18" charset="0"/>
              </a:rPr>
              <a:t>04.09.2018 )</a:t>
            </a:r>
            <a:endParaRPr lang="uk-UA" sz="2200" dirty="0" smtClean="0">
              <a:solidFill>
                <a:schemeClr val="accent5">
                  <a:lumMod val="50000"/>
                </a:schemeClr>
              </a:solidFill>
              <a:latin typeface="Times New Roman" pitchFamily="18" charset="0"/>
              <a:cs typeface="Times New Roman" pitchFamily="18" charset="0"/>
            </a:endParaRPr>
          </a:p>
        </p:txBody>
      </p:sp>
      <p:sp>
        <p:nvSpPr>
          <p:cNvPr id="3" name="TextBox 2"/>
          <p:cNvSpPr txBox="1"/>
          <p:nvPr/>
        </p:nvSpPr>
        <p:spPr>
          <a:xfrm>
            <a:off x="4860032" y="116631"/>
            <a:ext cx="4102638" cy="461665"/>
          </a:xfrm>
          <a:prstGeom prst="rect">
            <a:avLst/>
          </a:prstGeom>
          <a:noFill/>
        </p:spPr>
        <p:txBody>
          <a:bodyPr wrap="square" rtlCol="0">
            <a:spAutoFit/>
          </a:bodyPr>
          <a:lstStyle/>
          <a:p>
            <a:pPr algn="ctr"/>
            <a:r>
              <a:rPr lang="uk-UA" sz="2400" b="1" dirty="0" smtClean="0">
                <a:solidFill>
                  <a:schemeClr val="accent5">
                    <a:lumMod val="50000"/>
                  </a:schemeClr>
                </a:solidFill>
                <a:latin typeface="Times New Roman" pitchFamily="18" charset="0"/>
                <a:cs typeface="Times New Roman" pitchFamily="18" charset="0"/>
              </a:rPr>
              <a:t>ДІЛИМОСЯ ДОСВІДОМ</a:t>
            </a:r>
            <a:endParaRPr lang="uk-UA" sz="2400" dirty="0" smtClean="0">
              <a:solidFill>
                <a:schemeClr val="accent5">
                  <a:lumMod val="50000"/>
                </a:schemeClr>
              </a:solidFill>
              <a:latin typeface="Times New Roman" pitchFamily="18" charset="0"/>
              <a:cs typeface="Times New Roman" pitchFamily="18" charset="0"/>
            </a:endParaRPr>
          </a:p>
        </p:txBody>
      </p:sp>
      <p:pic>
        <p:nvPicPr>
          <p:cNvPr id="2150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72" y="182893"/>
            <a:ext cx="4391472" cy="43914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15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4228" y="3573016"/>
            <a:ext cx="5355569" cy="30138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40794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3573016"/>
            <a:ext cx="2880319" cy="2862322"/>
          </a:xfrm>
          <a:prstGeom prst="rect">
            <a:avLst/>
          </a:prstGeom>
          <a:noFill/>
        </p:spPr>
        <p:txBody>
          <a:bodyPr wrap="square" rtlCol="0">
            <a:spAutoFit/>
          </a:bodyPr>
          <a:lstStyle/>
          <a:p>
            <a:pPr algn="just"/>
            <a:r>
              <a:rPr lang="ru-RU" sz="2000" dirty="0" err="1" smtClean="0">
                <a:solidFill>
                  <a:schemeClr val="accent5">
                    <a:lumMod val="50000"/>
                  </a:schemeClr>
                </a:solidFill>
                <a:latin typeface="Times New Roman" pitchFamily="18" charset="0"/>
                <a:cs typeface="Times New Roman" pitchFamily="18" charset="0"/>
              </a:rPr>
              <a:t>Всеукраїнський</a:t>
            </a:r>
            <a:r>
              <a:rPr lang="ru-RU" sz="2000" dirty="0" smtClean="0">
                <a:solidFill>
                  <a:schemeClr val="accent5">
                    <a:lumMod val="50000"/>
                  </a:schemeClr>
                </a:solidFill>
                <a:latin typeface="Times New Roman" pitchFamily="18" charset="0"/>
                <a:cs typeface="Times New Roman" pitchFamily="18" charset="0"/>
              </a:rPr>
              <a:t> </a:t>
            </a:r>
            <a:r>
              <a:rPr lang="ru-RU" sz="2000" dirty="0">
                <a:solidFill>
                  <a:schemeClr val="accent5">
                    <a:lumMod val="50000"/>
                  </a:schemeClr>
                </a:solidFill>
                <a:latin typeface="Times New Roman" pitchFamily="18" charset="0"/>
                <a:cs typeface="Times New Roman" pitchFamily="18" charset="0"/>
              </a:rPr>
              <a:t>урок </a:t>
            </a:r>
            <a:r>
              <a:rPr lang="ru-RU" sz="2000" dirty="0" err="1">
                <a:solidFill>
                  <a:schemeClr val="accent5">
                    <a:lumMod val="50000"/>
                  </a:schemeClr>
                </a:solidFill>
                <a:latin typeface="Times New Roman" pitchFamily="18" charset="0"/>
                <a:cs typeface="Times New Roman" pitchFamily="18" charset="0"/>
              </a:rPr>
              <a:t>доброти</a:t>
            </a:r>
            <a:r>
              <a:rPr lang="ru-RU" sz="2000" dirty="0">
                <a:solidFill>
                  <a:schemeClr val="accent5">
                    <a:lumMod val="50000"/>
                  </a:schemeClr>
                </a:solidFill>
                <a:latin typeface="Times New Roman" pitchFamily="18" charset="0"/>
                <a:cs typeface="Times New Roman" pitchFamily="18" charset="0"/>
              </a:rPr>
              <a:t>, </a:t>
            </a:r>
            <a:r>
              <a:rPr lang="ru-RU" sz="2000" dirty="0" err="1" smtClean="0">
                <a:solidFill>
                  <a:schemeClr val="accent5">
                    <a:lumMod val="50000"/>
                  </a:schemeClr>
                </a:solidFill>
                <a:latin typeface="Times New Roman" pitchFamily="18" charset="0"/>
                <a:cs typeface="Times New Roman" pitchFamily="18" charset="0"/>
              </a:rPr>
              <a:t>організований</a:t>
            </a:r>
            <a:r>
              <a:rPr lang="ru-RU" sz="2000" dirty="0" smtClean="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Благодійним</a:t>
            </a:r>
            <a:r>
              <a:rPr lang="ru-RU" sz="2000" dirty="0">
                <a:solidFill>
                  <a:schemeClr val="accent5">
                    <a:lumMod val="50000"/>
                  </a:schemeClr>
                </a:solidFill>
                <a:latin typeface="Times New Roman" pitchFamily="18" charset="0"/>
                <a:cs typeface="Times New Roman" pitchFamily="18" charset="0"/>
              </a:rPr>
              <a:t> фондом «</a:t>
            </a:r>
            <a:r>
              <a:rPr lang="en-US" sz="2000" dirty="0">
                <a:solidFill>
                  <a:schemeClr val="accent5">
                    <a:lumMod val="50000"/>
                  </a:schemeClr>
                </a:solidFill>
                <a:latin typeface="Times New Roman" pitchFamily="18" charset="0"/>
                <a:cs typeface="Times New Roman" pitchFamily="18" charset="0"/>
              </a:rPr>
              <a:t>Happy paw» </a:t>
            </a:r>
            <a:r>
              <a:rPr lang="ru-RU" sz="2000" dirty="0">
                <a:solidFill>
                  <a:schemeClr val="accent5">
                    <a:lumMod val="50000"/>
                  </a:schemeClr>
                </a:solidFill>
                <a:latin typeface="Times New Roman" pitchFamily="18" charset="0"/>
                <a:cs typeface="Times New Roman" pitchFamily="18" charset="0"/>
              </a:rPr>
              <a:t>за </a:t>
            </a:r>
            <a:r>
              <a:rPr lang="ru-RU" sz="2000" dirty="0" err="1">
                <a:solidFill>
                  <a:schemeClr val="accent5">
                    <a:lumMod val="50000"/>
                  </a:schemeClr>
                </a:solidFill>
                <a:latin typeface="Times New Roman" pitchFamily="18" charset="0"/>
                <a:cs typeface="Times New Roman" pitchFamily="18" charset="0"/>
              </a:rPr>
              <a:t>підтримки</a:t>
            </a:r>
            <a:r>
              <a:rPr lang="ru-RU" sz="2000" dirty="0">
                <a:solidFill>
                  <a:schemeClr val="accent5">
                    <a:lumMod val="50000"/>
                  </a:schemeClr>
                </a:solidFill>
                <a:latin typeface="Times New Roman" pitchFamily="18" charset="0"/>
                <a:cs typeface="Times New Roman" pitchFamily="18" charset="0"/>
              </a:rPr>
              <a:t> </a:t>
            </a:r>
            <a:r>
              <a:rPr lang="ru-RU" sz="2000" dirty="0" smtClean="0">
                <a:solidFill>
                  <a:schemeClr val="accent5">
                    <a:lumMod val="50000"/>
                  </a:schemeClr>
                </a:solidFill>
                <a:latin typeface="Times New Roman" pitchFamily="18" charset="0"/>
                <a:cs typeface="Times New Roman" pitchFamily="18" charset="0"/>
              </a:rPr>
              <a:t>МОН </a:t>
            </a:r>
            <a:r>
              <a:rPr lang="ru-RU" sz="2000" dirty="0" err="1" smtClean="0">
                <a:solidFill>
                  <a:schemeClr val="accent5">
                    <a:lumMod val="50000"/>
                  </a:schemeClr>
                </a:solidFill>
                <a:latin typeface="Times New Roman" pitchFamily="18" charset="0"/>
                <a:cs typeface="Times New Roman" pitchFamily="18" charset="0"/>
              </a:rPr>
              <a:t>України</a:t>
            </a:r>
            <a:r>
              <a:rPr lang="ru-RU" sz="2000" dirty="0" smtClean="0">
                <a:solidFill>
                  <a:schemeClr val="accent5">
                    <a:lumMod val="50000"/>
                  </a:schemeClr>
                </a:solidFill>
                <a:latin typeface="Times New Roman" pitchFamily="18" charset="0"/>
                <a:cs typeface="Times New Roman" pitchFamily="18" charset="0"/>
              </a:rPr>
              <a:t> </a:t>
            </a:r>
            <a:r>
              <a:rPr lang="ru-RU" sz="2000" dirty="0">
                <a:solidFill>
                  <a:schemeClr val="accent5">
                    <a:lumMod val="50000"/>
                  </a:schemeClr>
                </a:solidFill>
                <a:latin typeface="Times New Roman" pitchFamily="18" charset="0"/>
                <a:cs typeface="Times New Roman" pitchFamily="18" charset="0"/>
              </a:rPr>
              <a:t>та </a:t>
            </a:r>
            <a:r>
              <a:rPr lang="ru-RU" sz="2000" dirty="0" err="1">
                <a:solidFill>
                  <a:schemeClr val="accent5">
                    <a:lumMod val="50000"/>
                  </a:schemeClr>
                </a:solidFill>
                <a:latin typeface="Times New Roman" pitchFamily="18" charset="0"/>
                <a:cs typeface="Times New Roman" pitchFamily="18" charset="0"/>
              </a:rPr>
              <a:t>Гуманістичного</a:t>
            </a:r>
            <a:r>
              <a:rPr lang="ru-RU" sz="2000" dirty="0">
                <a:solidFill>
                  <a:schemeClr val="accent5">
                    <a:lumMod val="50000"/>
                  </a:schemeClr>
                </a:solidFill>
                <a:latin typeface="Times New Roman" pitchFamily="18" charset="0"/>
                <a:cs typeface="Times New Roman" pitchFamily="18" charset="0"/>
              </a:rPr>
              <a:t> </a:t>
            </a:r>
            <a:r>
              <a:rPr lang="ru-RU" sz="2000" dirty="0" err="1">
                <a:solidFill>
                  <a:schemeClr val="accent5">
                    <a:lumMod val="50000"/>
                  </a:schemeClr>
                </a:solidFill>
                <a:latin typeface="Times New Roman" pitchFamily="18" charset="0"/>
                <a:cs typeface="Times New Roman" pitchFamily="18" charset="0"/>
              </a:rPr>
              <a:t>руху</a:t>
            </a:r>
            <a:r>
              <a:rPr lang="ru-RU" sz="2000" dirty="0">
                <a:solidFill>
                  <a:schemeClr val="accent5">
                    <a:lumMod val="50000"/>
                  </a:schemeClr>
                </a:solidFill>
                <a:latin typeface="Times New Roman" pitchFamily="18" charset="0"/>
                <a:cs typeface="Times New Roman" pitchFamily="18" charset="0"/>
              </a:rPr>
              <a:t> </a:t>
            </a:r>
            <a:r>
              <a:rPr lang="en-US" sz="2000" dirty="0" err="1">
                <a:solidFill>
                  <a:schemeClr val="accent5">
                    <a:lumMod val="50000"/>
                  </a:schemeClr>
                </a:solidFill>
                <a:latin typeface="Times New Roman" pitchFamily="18" charset="0"/>
                <a:cs typeface="Times New Roman" pitchFamily="18" charset="0"/>
              </a:rPr>
              <a:t>UAnimals</a:t>
            </a:r>
            <a:r>
              <a:rPr lang="en-US" sz="2000" dirty="0">
                <a:solidFill>
                  <a:schemeClr val="accent5">
                    <a:lumMod val="50000"/>
                  </a:schemeClr>
                </a:solidFill>
                <a:latin typeface="Times New Roman" pitchFamily="18" charset="0"/>
                <a:cs typeface="Times New Roman" pitchFamily="18" charset="0"/>
              </a:rPr>
              <a:t> </a:t>
            </a:r>
            <a:r>
              <a:rPr lang="en-US" sz="2000" dirty="0" smtClean="0">
                <a:solidFill>
                  <a:schemeClr val="accent5">
                    <a:lumMod val="50000"/>
                  </a:schemeClr>
                </a:solidFill>
                <a:latin typeface="Times New Roman" pitchFamily="18" charset="0"/>
                <a:cs typeface="Times New Roman" pitchFamily="18" charset="0"/>
              </a:rPr>
              <a:t>(</a:t>
            </a:r>
            <a:r>
              <a:rPr lang="ru-RU" sz="2000" b="1" dirty="0" smtClean="0">
                <a:solidFill>
                  <a:schemeClr val="accent5">
                    <a:lumMod val="50000"/>
                  </a:schemeClr>
                </a:solidFill>
                <a:latin typeface="Times New Roman" pitchFamily="18" charset="0"/>
                <a:cs typeface="Times New Roman" pitchFamily="18" charset="0"/>
              </a:rPr>
              <a:t>Ю</a:t>
            </a:r>
            <a:r>
              <a:rPr lang="ru-RU" sz="2000" b="1" dirty="0">
                <a:solidFill>
                  <a:schemeClr val="accent5">
                    <a:lumMod val="50000"/>
                  </a:schemeClr>
                </a:solidFill>
                <a:latin typeface="Times New Roman" pitchFamily="18" charset="0"/>
                <a:cs typeface="Times New Roman" pitchFamily="18" charset="0"/>
              </a:rPr>
              <a:t>. Бойко, </a:t>
            </a:r>
            <a:endParaRPr lang="ru-RU" sz="2000" b="1" dirty="0" smtClean="0">
              <a:solidFill>
                <a:schemeClr val="accent5">
                  <a:lumMod val="50000"/>
                </a:schemeClr>
              </a:solidFill>
              <a:latin typeface="Times New Roman" pitchFamily="18" charset="0"/>
              <a:cs typeface="Times New Roman" pitchFamily="18" charset="0"/>
            </a:endParaRPr>
          </a:p>
          <a:p>
            <a:pPr algn="just"/>
            <a:r>
              <a:rPr lang="ru-RU" sz="2000" b="1" dirty="0" smtClean="0">
                <a:solidFill>
                  <a:schemeClr val="accent5">
                    <a:lumMod val="50000"/>
                  </a:schemeClr>
                </a:solidFill>
                <a:latin typeface="Times New Roman" pitchFamily="18" charset="0"/>
                <a:cs typeface="Times New Roman" pitchFamily="18" charset="0"/>
              </a:rPr>
              <a:t>Л</a:t>
            </a:r>
            <a:r>
              <a:rPr lang="ru-RU" sz="2000" b="1" dirty="0">
                <a:solidFill>
                  <a:schemeClr val="accent5">
                    <a:lumMod val="50000"/>
                  </a:schemeClr>
                </a:solidFill>
                <a:latin typeface="Times New Roman" pitchFamily="18" charset="0"/>
                <a:cs typeface="Times New Roman" pitchFamily="18" charset="0"/>
              </a:rPr>
              <a:t>. </a:t>
            </a:r>
            <a:r>
              <a:rPr lang="ru-RU" sz="2000" b="1" dirty="0" err="1" smtClean="0">
                <a:solidFill>
                  <a:schemeClr val="accent5">
                    <a:lumMod val="50000"/>
                  </a:schemeClr>
                </a:solidFill>
                <a:latin typeface="Times New Roman" pitchFamily="18" charset="0"/>
                <a:cs typeface="Times New Roman" pitchFamily="18" charset="0"/>
              </a:rPr>
              <a:t>Павлюк</a:t>
            </a:r>
            <a:r>
              <a:rPr lang="ru-RU" sz="2000" b="1" dirty="0" smtClean="0">
                <a:solidFill>
                  <a:schemeClr val="accent5">
                    <a:lumMod val="50000"/>
                  </a:schemeClr>
                </a:solidFill>
                <a:latin typeface="Times New Roman" pitchFamily="18" charset="0"/>
                <a:cs typeface="Times New Roman" pitchFamily="18" charset="0"/>
              </a:rPr>
              <a:t>,</a:t>
            </a:r>
            <a:r>
              <a:rPr lang="en-US" sz="2000" b="1" dirty="0" smtClean="0">
                <a:solidFill>
                  <a:schemeClr val="accent5">
                    <a:lumMod val="50000"/>
                  </a:schemeClr>
                </a:solidFill>
                <a:latin typeface="Times New Roman" pitchFamily="18" charset="0"/>
                <a:cs typeface="Times New Roman" pitchFamily="18" charset="0"/>
              </a:rPr>
              <a:t> </a:t>
            </a:r>
            <a:r>
              <a:rPr lang="en-US" sz="2000" dirty="0">
                <a:solidFill>
                  <a:schemeClr val="accent5">
                    <a:lumMod val="50000"/>
                  </a:schemeClr>
                </a:solidFill>
                <a:latin typeface="Times New Roman" pitchFamily="18" charset="0"/>
                <a:cs typeface="Times New Roman" pitchFamily="18" charset="0"/>
              </a:rPr>
              <a:t>04.10.2018)</a:t>
            </a:r>
            <a:endParaRPr lang="uk-UA" sz="2000" dirty="0" smtClean="0">
              <a:solidFill>
                <a:schemeClr val="accent5">
                  <a:lumMod val="50000"/>
                </a:schemeClr>
              </a:solidFill>
              <a:latin typeface="Times New Roman" pitchFamily="18" charset="0"/>
              <a:cs typeface="Times New Roman" pitchFamily="18" charset="0"/>
            </a:endParaRPr>
          </a:p>
        </p:txBody>
      </p:sp>
      <p:sp>
        <p:nvSpPr>
          <p:cNvPr id="3" name="TextBox 2"/>
          <p:cNvSpPr txBox="1"/>
          <p:nvPr/>
        </p:nvSpPr>
        <p:spPr>
          <a:xfrm>
            <a:off x="5591647" y="652967"/>
            <a:ext cx="3600400" cy="830997"/>
          </a:xfrm>
          <a:prstGeom prst="rect">
            <a:avLst/>
          </a:prstGeom>
          <a:noFill/>
        </p:spPr>
        <p:txBody>
          <a:bodyPr wrap="square" rtlCol="0">
            <a:spAutoFit/>
          </a:bodyPr>
          <a:lstStyle/>
          <a:p>
            <a:pPr algn="ctr"/>
            <a:r>
              <a:rPr lang="uk-UA" sz="2400" b="1" dirty="0" smtClean="0">
                <a:solidFill>
                  <a:schemeClr val="accent5">
                    <a:lumMod val="50000"/>
                  </a:schemeClr>
                </a:solidFill>
                <a:latin typeface="Times New Roman" pitchFamily="18" charset="0"/>
                <a:cs typeface="Times New Roman" pitchFamily="18" charset="0"/>
              </a:rPr>
              <a:t>ДІЛИМОСЯ ДОСВІДОМ</a:t>
            </a:r>
            <a:endParaRPr lang="uk-UA" sz="2400" dirty="0" smtClean="0">
              <a:solidFill>
                <a:schemeClr val="accent5">
                  <a:lumMod val="50000"/>
                </a:schemeClr>
              </a:solidFill>
              <a:latin typeface="Times New Roman" pitchFamily="18" charset="0"/>
              <a:cs typeface="Times New Roman" pitchFamily="18" charset="0"/>
            </a:endParaRPr>
          </a:p>
        </p:txBody>
      </p:sp>
      <p:pic>
        <p:nvPicPr>
          <p:cNvPr id="20483"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020"/>
          <a:stretch/>
        </p:blipFill>
        <p:spPr bwMode="auto">
          <a:xfrm>
            <a:off x="77637" y="220594"/>
            <a:ext cx="5502475" cy="30558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5855" y="2558321"/>
            <a:ext cx="5684723" cy="42146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0368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7434" y="1412776"/>
            <a:ext cx="4462680" cy="3139321"/>
          </a:xfrm>
          <a:prstGeom prst="rect">
            <a:avLst/>
          </a:prstGeom>
          <a:noFill/>
        </p:spPr>
        <p:txBody>
          <a:bodyPr wrap="square" rtlCol="0">
            <a:spAutoFit/>
          </a:bodyPr>
          <a:lstStyle/>
          <a:p>
            <a:pPr algn="just"/>
            <a:r>
              <a:rPr lang="ru-RU" sz="2200" dirty="0">
                <a:solidFill>
                  <a:schemeClr val="accent5">
                    <a:lumMod val="50000"/>
                  </a:schemeClr>
                </a:solidFill>
                <a:latin typeface="Times New Roman" pitchFamily="18" charset="0"/>
                <a:cs typeface="Times New Roman" pitchFamily="18" charset="0"/>
              </a:rPr>
              <a:t>ІІ </a:t>
            </a:r>
            <a:r>
              <a:rPr lang="ru-RU" sz="2200" dirty="0" err="1">
                <a:solidFill>
                  <a:schemeClr val="accent5">
                    <a:lumMod val="50000"/>
                  </a:schemeClr>
                </a:solidFill>
                <a:latin typeface="Times New Roman" pitchFamily="18" charset="0"/>
                <a:cs typeface="Times New Roman" pitchFamily="18" charset="0"/>
              </a:rPr>
              <a:t>Всеукраїнська</a:t>
            </a:r>
            <a:r>
              <a:rPr lang="ru-RU" sz="2200" dirty="0">
                <a:solidFill>
                  <a:schemeClr val="accent5">
                    <a:lumMod val="50000"/>
                  </a:schemeClr>
                </a:solidFill>
                <a:latin typeface="Times New Roman" pitchFamily="18" charset="0"/>
                <a:cs typeface="Times New Roman" pitchFamily="18" charset="0"/>
              </a:rPr>
              <a:t> </a:t>
            </a:r>
            <a:r>
              <a:rPr lang="ru-RU" sz="2200" dirty="0" err="1">
                <a:solidFill>
                  <a:schemeClr val="accent5">
                    <a:lumMod val="50000"/>
                  </a:schemeClr>
                </a:solidFill>
                <a:latin typeface="Times New Roman" pitchFamily="18" charset="0"/>
                <a:cs typeface="Times New Roman" pitchFamily="18" charset="0"/>
              </a:rPr>
              <a:t>науково</a:t>
            </a:r>
            <a:r>
              <a:rPr lang="ru-RU" sz="2200" dirty="0">
                <a:solidFill>
                  <a:schemeClr val="accent5">
                    <a:lumMod val="50000"/>
                  </a:schemeClr>
                </a:solidFill>
                <a:latin typeface="Times New Roman" pitchFamily="18" charset="0"/>
                <a:cs typeface="Times New Roman" pitchFamily="18" charset="0"/>
              </a:rPr>
              <a:t>-практична </a:t>
            </a:r>
            <a:r>
              <a:rPr lang="ru-RU" sz="2200" dirty="0" err="1">
                <a:solidFill>
                  <a:schemeClr val="accent5">
                    <a:lumMod val="50000"/>
                  </a:schemeClr>
                </a:solidFill>
                <a:latin typeface="Times New Roman" pitchFamily="18" charset="0"/>
                <a:cs typeface="Times New Roman" pitchFamily="18" charset="0"/>
              </a:rPr>
              <a:t>конференція</a:t>
            </a:r>
            <a:r>
              <a:rPr lang="ru-RU" sz="2200" dirty="0">
                <a:solidFill>
                  <a:schemeClr val="accent5">
                    <a:lumMod val="50000"/>
                  </a:schemeClr>
                </a:solidFill>
                <a:latin typeface="Times New Roman" pitchFamily="18" charset="0"/>
                <a:cs typeface="Times New Roman" pitchFamily="18" charset="0"/>
              </a:rPr>
              <a:t> «</a:t>
            </a:r>
            <a:r>
              <a:rPr lang="ru-RU" sz="2200" dirty="0" err="1">
                <a:solidFill>
                  <a:schemeClr val="accent5">
                    <a:lumMod val="50000"/>
                  </a:schemeClr>
                </a:solidFill>
                <a:latin typeface="Times New Roman" pitchFamily="18" charset="0"/>
                <a:cs typeface="Times New Roman" pitchFamily="18" charset="0"/>
              </a:rPr>
              <a:t>Актуальні</a:t>
            </a:r>
            <a:r>
              <a:rPr lang="ru-RU" sz="2200" dirty="0">
                <a:solidFill>
                  <a:schemeClr val="accent5">
                    <a:lumMod val="50000"/>
                  </a:schemeClr>
                </a:solidFill>
                <a:latin typeface="Times New Roman" pitchFamily="18" charset="0"/>
                <a:cs typeface="Times New Roman" pitchFamily="18" charset="0"/>
              </a:rPr>
              <a:t> </a:t>
            </a:r>
            <a:r>
              <a:rPr lang="ru-RU" sz="2200" dirty="0" err="1">
                <a:solidFill>
                  <a:schemeClr val="accent5">
                    <a:lumMod val="50000"/>
                  </a:schemeClr>
                </a:solidFill>
                <a:latin typeface="Times New Roman" pitchFamily="18" charset="0"/>
                <a:cs typeface="Times New Roman" pitchFamily="18" charset="0"/>
              </a:rPr>
              <a:t>проблеми</a:t>
            </a:r>
            <a:r>
              <a:rPr lang="ru-RU" sz="2200" dirty="0">
                <a:solidFill>
                  <a:schemeClr val="accent5">
                    <a:lumMod val="50000"/>
                  </a:schemeClr>
                </a:solidFill>
                <a:latin typeface="Times New Roman" pitchFamily="18" charset="0"/>
                <a:cs typeface="Times New Roman" pitchFamily="18" charset="0"/>
              </a:rPr>
              <a:t> </a:t>
            </a:r>
            <a:r>
              <a:rPr lang="ru-RU" sz="2200" dirty="0" err="1">
                <a:solidFill>
                  <a:schemeClr val="accent5">
                    <a:lumMod val="50000"/>
                  </a:schemeClr>
                </a:solidFill>
                <a:latin typeface="Times New Roman" pitchFamily="18" charset="0"/>
                <a:cs typeface="Times New Roman" pitchFamily="18" charset="0"/>
              </a:rPr>
              <a:t>розвитку</a:t>
            </a:r>
            <a:r>
              <a:rPr lang="ru-RU" sz="2200" dirty="0">
                <a:solidFill>
                  <a:schemeClr val="accent5">
                    <a:lumMod val="50000"/>
                  </a:schemeClr>
                </a:solidFill>
                <a:latin typeface="Times New Roman" pitchFamily="18" charset="0"/>
                <a:cs typeface="Times New Roman" pitchFamily="18" charset="0"/>
              </a:rPr>
              <a:t> </a:t>
            </a:r>
            <a:r>
              <a:rPr lang="ru-RU" sz="2200" dirty="0" err="1">
                <a:solidFill>
                  <a:schemeClr val="accent5">
                    <a:lumMod val="50000"/>
                  </a:schemeClr>
                </a:solidFill>
                <a:latin typeface="Times New Roman" pitchFamily="18" charset="0"/>
                <a:cs typeface="Times New Roman" pitchFamily="18" charset="0"/>
              </a:rPr>
              <a:t>держави</a:t>
            </a:r>
            <a:r>
              <a:rPr lang="ru-RU" sz="2200" dirty="0">
                <a:solidFill>
                  <a:schemeClr val="accent5">
                    <a:lumMod val="50000"/>
                  </a:schemeClr>
                </a:solidFill>
                <a:latin typeface="Times New Roman" pitchFamily="18" charset="0"/>
                <a:cs typeface="Times New Roman" pitchFamily="18" charset="0"/>
              </a:rPr>
              <a:t> і права: </a:t>
            </a:r>
            <a:r>
              <a:rPr lang="ru-RU" sz="2200" dirty="0" err="1">
                <a:solidFill>
                  <a:schemeClr val="accent5">
                    <a:lumMod val="50000"/>
                  </a:schemeClr>
                </a:solidFill>
                <a:latin typeface="Times New Roman" pitchFamily="18" charset="0"/>
                <a:cs typeface="Times New Roman" pitchFamily="18" charset="0"/>
              </a:rPr>
              <a:t>історико-правовий</a:t>
            </a:r>
            <a:r>
              <a:rPr lang="ru-RU" sz="2200" dirty="0">
                <a:solidFill>
                  <a:schemeClr val="accent5">
                    <a:lumMod val="50000"/>
                  </a:schemeClr>
                </a:solidFill>
                <a:latin typeface="Times New Roman" pitchFamily="18" charset="0"/>
                <a:cs typeface="Times New Roman" pitchFamily="18" charset="0"/>
              </a:rPr>
              <a:t> дискурс» </a:t>
            </a:r>
            <a:r>
              <a:rPr lang="ru-RU" sz="2200" dirty="0" smtClean="0">
                <a:solidFill>
                  <a:schemeClr val="accent5">
                    <a:lumMod val="50000"/>
                  </a:schemeClr>
                </a:solidFill>
                <a:latin typeface="Times New Roman" pitchFamily="18" charset="0"/>
                <a:cs typeface="Times New Roman" pitchFamily="18" charset="0"/>
              </a:rPr>
              <a:t>у </a:t>
            </a:r>
            <a:r>
              <a:rPr lang="ru-RU" sz="2200" dirty="0">
                <a:solidFill>
                  <a:schemeClr val="accent5">
                    <a:lumMod val="50000"/>
                  </a:schemeClr>
                </a:solidFill>
                <a:latin typeface="Times New Roman" pitchFamily="18" charset="0"/>
                <a:cs typeface="Times New Roman" pitchFamily="18" charset="0"/>
              </a:rPr>
              <a:t>межах </a:t>
            </a:r>
            <a:r>
              <a:rPr lang="ru-RU" sz="2200" dirty="0" err="1">
                <a:solidFill>
                  <a:schemeClr val="accent5">
                    <a:lumMod val="50000"/>
                  </a:schemeClr>
                </a:solidFill>
                <a:latin typeface="Times New Roman" pitchFamily="18" charset="0"/>
                <a:cs typeface="Times New Roman" pitchFamily="18" charset="0"/>
              </a:rPr>
              <a:t>конференції</a:t>
            </a:r>
            <a:r>
              <a:rPr lang="ru-RU" sz="2200" dirty="0">
                <a:solidFill>
                  <a:schemeClr val="accent5">
                    <a:lumMod val="50000"/>
                  </a:schemeClr>
                </a:solidFill>
                <a:latin typeface="Times New Roman" pitchFamily="18" charset="0"/>
                <a:cs typeface="Times New Roman" pitchFamily="18" charset="0"/>
              </a:rPr>
              <a:t> </a:t>
            </a:r>
            <a:r>
              <a:rPr lang="ru-RU" sz="2200" dirty="0" err="1">
                <a:solidFill>
                  <a:schemeClr val="accent5">
                    <a:lumMod val="50000"/>
                  </a:schemeClr>
                </a:solidFill>
                <a:latin typeface="Times New Roman" pitchFamily="18" charset="0"/>
                <a:cs typeface="Times New Roman" pitchFamily="18" charset="0"/>
              </a:rPr>
              <a:t>відбувся</a:t>
            </a:r>
            <a:r>
              <a:rPr lang="ru-RU" sz="2200" dirty="0">
                <a:solidFill>
                  <a:schemeClr val="accent5">
                    <a:lumMod val="50000"/>
                  </a:schemeClr>
                </a:solidFill>
                <a:latin typeface="Times New Roman" pitchFamily="18" charset="0"/>
                <a:cs typeface="Times New Roman" pitchFamily="18" charset="0"/>
              </a:rPr>
              <a:t> </a:t>
            </a:r>
            <a:r>
              <a:rPr lang="ru-RU" sz="2200" dirty="0" err="1">
                <a:solidFill>
                  <a:schemeClr val="accent5">
                    <a:lumMod val="50000"/>
                  </a:schemeClr>
                </a:solidFill>
                <a:latin typeface="Times New Roman" pitchFamily="18" charset="0"/>
                <a:cs typeface="Times New Roman" pitchFamily="18" charset="0"/>
              </a:rPr>
              <a:t>круглий</a:t>
            </a:r>
            <a:r>
              <a:rPr lang="ru-RU" sz="2200" dirty="0">
                <a:solidFill>
                  <a:schemeClr val="accent5">
                    <a:lumMod val="50000"/>
                  </a:schemeClr>
                </a:solidFill>
                <a:latin typeface="Times New Roman" pitchFamily="18" charset="0"/>
                <a:cs typeface="Times New Roman" pitchFamily="18" charset="0"/>
              </a:rPr>
              <a:t> </a:t>
            </a:r>
            <a:r>
              <a:rPr lang="ru-RU" sz="2200" dirty="0" err="1">
                <a:solidFill>
                  <a:schemeClr val="accent5">
                    <a:lumMod val="50000"/>
                  </a:schemeClr>
                </a:solidFill>
                <a:latin typeface="Times New Roman" pitchFamily="18" charset="0"/>
                <a:cs typeface="Times New Roman" pitchFamily="18" charset="0"/>
              </a:rPr>
              <a:t>стіл</a:t>
            </a:r>
            <a:r>
              <a:rPr lang="ru-RU" sz="2200" dirty="0">
                <a:solidFill>
                  <a:schemeClr val="accent5">
                    <a:lumMod val="50000"/>
                  </a:schemeClr>
                </a:solidFill>
                <a:latin typeface="Times New Roman" pitchFamily="18" charset="0"/>
                <a:cs typeface="Times New Roman" pitchFamily="18" charset="0"/>
              </a:rPr>
              <a:t> «Право </a:t>
            </a:r>
            <a:r>
              <a:rPr lang="ru-RU" sz="2200" dirty="0" err="1">
                <a:solidFill>
                  <a:schemeClr val="accent5">
                    <a:lumMod val="50000"/>
                  </a:schemeClr>
                </a:solidFill>
                <a:latin typeface="Times New Roman" pitchFamily="18" charset="0"/>
                <a:cs typeface="Times New Roman" pitchFamily="18" charset="0"/>
              </a:rPr>
              <a:t>України</a:t>
            </a:r>
            <a:r>
              <a:rPr lang="ru-RU" sz="2200" dirty="0">
                <a:solidFill>
                  <a:schemeClr val="accent5">
                    <a:lumMod val="50000"/>
                  </a:schemeClr>
                </a:solidFill>
                <a:latin typeface="Times New Roman" pitchFamily="18" charset="0"/>
                <a:cs typeface="Times New Roman" pitchFamily="18" charset="0"/>
              </a:rPr>
              <a:t> та </a:t>
            </a:r>
            <a:r>
              <a:rPr lang="ru-RU" sz="2200" dirty="0" err="1">
                <a:solidFill>
                  <a:schemeClr val="accent5">
                    <a:lumMod val="50000"/>
                  </a:schemeClr>
                </a:solidFill>
                <a:latin typeface="Times New Roman" pitchFamily="18" charset="0"/>
                <a:cs typeface="Times New Roman" pitchFamily="18" charset="0"/>
              </a:rPr>
              <a:t>Німеччини</a:t>
            </a:r>
            <a:r>
              <a:rPr lang="ru-RU" sz="2200" dirty="0" smtClean="0">
                <a:solidFill>
                  <a:schemeClr val="accent5">
                    <a:lumMod val="50000"/>
                  </a:schemeClr>
                </a:solidFill>
                <a:latin typeface="Times New Roman" pitchFamily="18" charset="0"/>
                <a:cs typeface="Times New Roman" pitchFamily="18" charset="0"/>
              </a:rPr>
              <a:t>»</a:t>
            </a:r>
          </a:p>
          <a:p>
            <a:pPr algn="just"/>
            <a:r>
              <a:rPr lang="ru-RU" sz="2200" dirty="0" smtClean="0">
                <a:solidFill>
                  <a:schemeClr val="accent5">
                    <a:lumMod val="50000"/>
                  </a:schemeClr>
                </a:solidFill>
                <a:latin typeface="Times New Roman" pitchFamily="18" charset="0"/>
                <a:cs typeface="Times New Roman" pitchFamily="18" charset="0"/>
              </a:rPr>
              <a:t>(</a:t>
            </a:r>
            <a:r>
              <a:rPr lang="ru-RU" sz="2200" b="1" dirty="0" smtClean="0">
                <a:solidFill>
                  <a:schemeClr val="accent5">
                    <a:lumMod val="50000"/>
                  </a:schemeClr>
                </a:solidFill>
                <a:latin typeface="Times New Roman" pitchFamily="18" charset="0"/>
                <a:cs typeface="Times New Roman" pitchFamily="18" charset="0"/>
              </a:rPr>
              <a:t>О. Дудченко,  Н. Фесенко</a:t>
            </a:r>
            <a:r>
              <a:rPr lang="ru-RU" sz="2200" dirty="0" smtClean="0">
                <a:solidFill>
                  <a:schemeClr val="accent5">
                    <a:lumMod val="50000"/>
                  </a:schemeClr>
                </a:solidFill>
                <a:latin typeface="Times New Roman" pitchFamily="18" charset="0"/>
                <a:cs typeface="Times New Roman" pitchFamily="18" charset="0"/>
              </a:rPr>
              <a:t>)</a:t>
            </a:r>
          </a:p>
          <a:p>
            <a:pPr algn="just"/>
            <a:endParaRPr lang="uk-UA" sz="2200" dirty="0" smtClean="0">
              <a:solidFill>
                <a:schemeClr val="accent5">
                  <a:lumMod val="50000"/>
                </a:schemeClr>
              </a:solidFill>
              <a:latin typeface="Times New Roman" pitchFamily="18" charset="0"/>
              <a:cs typeface="Times New Roman" pitchFamily="18" charset="0"/>
            </a:endParaRPr>
          </a:p>
        </p:txBody>
      </p:sp>
      <p:sp>
        <p:nvSpPr>
          <p:cNvPr id="3" name="TextBox 2"/>
          <p:cNvSpPr txBox="1"/>
          <p:nvPr/>
        </p:nvSpPr>
        <p:spPr>
          <a:xfrm>
            <a:off x="4923954" y="378241"/>
            <a:ext cx="4102638" cy="461665"/>
          </a:xfrm>
          <a:prstGeom prst="rect">
            <a:avLst/>
          </a:prstGeom>
          <a:noFill/>
        </p:spPr>
        <p:txBody>
          <a:bodyPr wrap="square" rtlCol="0">
            <a:spAutoFit/>
          </a:bodyPr>
          <a:lstStyle/>
          <a:p>
            <a:pPr algn="ctr"/>
            <a:r>
              <a:rPr lang="uk-UA" sz="2400" b="1" dirty="0" smtClean="0">
                <a:solidFill>
                  <a:schemeClr val="accent5">
                    <a:lumMod val="50000"/>
                  </a:schemeClr>
                </a:solidFill>
                <a:latin typeface="Times New Roman" pitchFamily="18" charset="0"/>
                <a:cs typeface="Times New Roman" pitchFamily="18" charset="0"/>
              </a:rPr>
              <a:t>ДІЛИМОСЯ ДОСВІДОМ</a:t>
            </a:r>
            <a:endParaRPr lang="uk-UA" sz="2400" dirty="0" smtClean="0">
              <a:solidFill>
                <a:schemeClr val="accent5">
                  <a:lumMod val="50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6090" y="352345"/>
            <a:ext cx="4095750" cy="2724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62134" y="3429000"/>
            <a:ext cx="29718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726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61355" y="6260429"/>
            <a:ext cx="8215370" cy="400110"/>
          </a:xfrm>
          <a:prstGeom prst="rect">
            <a:avLst/>
          </a:prstGeom>
          <a:noFill/>
        </p:spPr>
        <p:txBody>
          <a:bodyPr wrap="square" rtlCol="0">
            <a:spAutoFit/>
          </a:bodyPr>
          <a:lstStyle/>
          <a:p>
            <a:pPr algn="ctr"/>
            <a:r>
              <a:rPr lang="uk-UA" sz="2000" b="1" dirty="0" smtClean="0">
                <a:solidFill>
                  <a:schemeClr val="accent5">
                    <a:lumMod val="50000"/>
                  </a:schemeClr>
                </a:solidFill>
                <a:latin typeface="Times New Roman" pitchFamily="18" charset="0"/>
                <a:cs typeface="Times New Roman" pitchFamily="18" charset="0"/>
              </a:rPr>
              <a:t>Основні події висвітлюються на сайті ліцею</a:t>
            </a: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19672" y="99031"/>
            <a:ext cx="7001514" cy="616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7786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642918"/>
            <a:ext cx="6512511" cy="500066"/>
          </a:xfrm>
        </p:spPr>
        <p:txBody>
          <a:bodyPr>
            <a:normAutofit fontScale="90000"/>
          </a:bodyPr>
          <a:lstStyle/>
          <a:p>
            <a:pPr algn="ctr">
              <a:buNone/>
            </a:pPr>
            <a:r>
              <a:rPr lang="uk-UA" sz="3600" dirty="0" smtClean="0">
                <a:solidFill>
                  <a:schemeClr val="bg2">
                    <a:lumMod val="25000"/>
                  </a:schemeClr>
                </a:solidFill>
                <a:latin typeface="Times New Roman" pitchFamily="18" charset="0"/>
                <a:cs typeface="Times New Roman" pitchFamily="18" charset="0"/>
              </a:rPr>
              <a:t>ПРОЕКТ УХВАЛИ</a:t>
            </a:r>
            <a:r>
              <a:rPr lang="uk-UA" sz="3600" dirty="0" smtClean="0">
                <a:solidFill>
                  <a:schemeClr val="tx2">
                    <a:lumMod val="50000"/>
                  </a:schemeClr>
                </a:solidFill>
                <a:latin typeface="Times New Roman" pitchFamily="18" charset="0"/>
                <a:cs typeface="Times New Roman" pitchFamily="18" charset="0"/>
              </a:rPr>
              <a:t>:</a:t>
            </a:r>
            <a:br>
              <a:rPr lang="uk-UA" sz="3600" dirty="0" smtClean="0">
                <a:solidFill>
                  <a:schemeClr val="tx2">
                    <a:lumMod val="50000"/>
                  </a:schemeClr>
                </a:solidFill>
                <a:latin typeface="Times New Roman" pitchFamily="18" charset="0"/>
                <a:cs typeface="Times New Roman" pitchFamily="18" charset="0"/>
              </a:rPr>
            </a:br>
            <a:r>
              <a:rPr lang="uk-UA" sz="3600" dirty="0" smtClean="0">
                <a:solidFill>
                  <a:schemeClr val="tx2">
                    <a:lumMod val="50000"/>
                  </a:schemeClr>
                </a:solidFill>
                <a:latin typeface="Times New Roman" pitchFamily="18" charset="0"/>
                <a:cs typeface="Times New Roman" pitchFamily="18" charset="0"/>
              </a:rPr>
              <a:t/>
            </a:r>
            <a:br>
              <a:rPr lang="uk-UA" sz="3600" dirty="0" smtClean="0">
                <a:solidFill>
                  <a:schemeClr val="tx2">
                    <a:lumMod val="50000"/>
                  </a:schemeClr>
                </a:solidFill>
                <a:latin typeface="Times New Roman" pitchFamily="18" charset="0"/>
                <a:cs typeface="Times New Roman" pitchFamily="18" charset="0"/>
              </a:rPr>
            </a:br>
            <a:endParaRPr lang="ru-RU" sz="3600" dirty="0"/>
          </a:p>
        </p:txBody>
      </p:sp>
      <p:sp>
        <p:nvSpPr>
          <p:cNvPr id="4" name="TextBox 3"/>
          <p:cNvSpPr txBox="1"/>
          <p:nvPr/>
        </p:nvSpPr>
        <p:spPr>
          <a:xfrm>
            <a:off x="1187624" y="500042"/>
            <a:ext cx="7704856" cy="6576480"/>
          </a:xfrm>
          <a:prstGeom prst="rect">
            <a:avLst/>
          </a:prstGeom>
          <a:noFill/>
        </p:spPr>
        <p:txBody>
          <a:bodyPr wrap="square" rtlCol="0">
            <a:spAutoFit/>
          </a:bodyPr>
          <a:lstStyle/>
          <a:p>
            <a:pPr marL="342900" indent="-342900" algn="just">
              <a:lnSpc>
                <a:spcPct val="114000"/>
              </a:lnSpc>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indent="-342900" algn="just">
              <a:lnSpc>
                <a:spcPct val="114000"/>
              </a:lnSpc>
              <a:buFont typeface="+mj-lt"/>
              <a:buAutoNum type="arabicPeriod"/>
            </a:pPr>
            <a:r>
              <a:rPr lang="uk-UA" sz="1600" dirty="0" smtClean="0">
                <a:solidFill>
                  <a:schemeClr val="accent5">
                    <a:lumMod val="50000"/>
                  </a:schemeClr>
                </a:solidFill>
                <a:latin typeface="Times New Roman" pitchFamily="18" charset="0"/>
                <a:cs typeface="Times New Roman" pitchFamily="18" charset="0"/>
              </a:rPr>
              <a:t>Провести навчальну практику та навчальні екскурсії у терміни з 03.06.2019 по 14.06.2019, підготувати наказ до 31.01.2019 (С. Сліпак).</a:t>
            </a:r>
          </a:p>
          <a:p>
            <a:pPr marL="342900" indent="-342900" algn="just">
              <a:lnSpc>
                <a:spcPct val="114000"/>
              </a:lnSpc>
              <a:buFont typeface="+mj-lt"/>
              <a:buAutoNum type="arabicPeriod"/>
            </a:pPr>
            <a:r>
              <a:rPr lang="uk-UA" sz="1600" dirty="0" smtClean="0">
                <a:solidFill>
                  <a:schemeClr val="accent5">
                    <a:lumMod val="50000"/>
                  </a:schemeClr>
                </a:solidFill>
                <a:latin typeface="Times New Roman" pitchFamily="18" charset="0"/>
                <a:cs typeface="Times New Roman" pitchFamily="18" charset="0"/>
              </a:rPr>
              <a:t>Підготувати творчу роботу для участі в Х Міжнародній виставці «Сучасні заклади освіти - 2019» (до 08.02.2019, творча група).</a:t>
            </a:r>
          </a:p>
          <a:p>
            <a:pPr marL="342900" indent="-342900" algn="just">
              <a:lnSpc>
                <a:spcPct val="114000"/>
              </a:lnSpc>
              <a:buFont typeface="+mj-lt"/>
              <a:buAutoNum type="arabicPeriod"/>
            </a:pPr>
            <a:r>
              <a:rPr lang="uk-UA" sz="1600" dirty="0" smtClean="0">
                <a:solidFill>
                  <a:schemeClr val="accent5">
                    <a:lumMod val="50000"/>
                  </a:schemeClr>
                </a:solidFill>
                <a:latin typeface="Times New Roman" pitchFamily="18" charset="0"/>
                <a:cs typeface="Times New Roman" pitchFamily="18" charset="0"/>
              </a:rPr>
              <a:t>Провести другий етап педагогічних читань «Творча спадщина В. Сухомлинського»  (17.01.2019, Л. Павлюк).</a:t>
            </a:r>
          </a:p>
          <a:p>
            <a:pPr marL="342900" indent="-342900" algn="just">
              <a:lnSpc>
                <a:spcPct val="114000"/>
              </a:lnSpc>
              <a:buFont typeface="+mj-lt"/>
              <a:buAutoNum type="arabicPeriod"/>
            </a:pPr>
            <a:r>
              <a:rPr lang="uk-UA" sz="1600" dirty="0" smtClean="0">
                <a:solidFill>
                  <a:schemeClr val="accent5">
                    <a:lumMod val="50000"/>
                  </a:schemeClr>
                </a:solidFill>
                <a:latin typeface="Times New Roman" pitchFamily="18" charset="0"/>
                <a:cs typeface="Times New Roman" pitchFamily="18" charset="0"/>
              </a:rPr>
              <a:t>Провести захід за підсумками роботи над методичною темою «Упровадження педагогіки успіху в освітній процес ліцею» (27.03.2019, адміністрація). </a:t>
            </a:r>
          </a:p>
          <a:p>
            <a:pPr marL="342900" indent="-342900" algn="just">
              <a:lnSpc>
                <a:spcPct val="114000"/>
              </a:lnSpc>
              <a:buFont typeface="+mj-lt"/>
              <a:buAutoNum type="arabicPeriod"/>
            </a:pPr>
            <a:r>
              <a:rPr lang="uk-UA" sz="1600" dirty="0" smtClean="0">
                <a:solidFill>
                  <a:schemeClr val="accent5">
                    <a:lumMod val="50000"/>
                  </a:schemeClr>
                </a:solidFill>
                <a:latin typeface="Times New Roman" pitchFamily="18" charset="0"/>
                <a:cs typeface="Times New Roman" pitchFamily="18" charset="0"/>
              </a:rPr>
              <a:t>Залучати учнівську й батьківську ради класів до вирішення питання пропусків занять окремими учнями </a:t>
            </a:r>
            <a:r>
              <a:rPr lang="uk-UA" sz="1600" dirty="0">
                <a:solidFill>
                  <a:schemeClr val="accent5">
                    <a:lumMod val="50000"/>
                  </a:schemeClr>
                </a:solidFill>
                <a:latin typeface="Times New Roman" pitchFamily="18" charset="0"/>
                <a:cs typeface="Times New Roman" pitchFamily="18" charset="0"/>
              </a:rPr>
              <a:t>(Т</a:t>
            </a:r>
            <a:r>
              <a:rPr lang="uk-UA" sz="1600" dirty="0" smtClean="0">
                <a:solidFill>
                  <a:schemeClr val="accent5">
                    <a:lumMod val="50000"/>
                  </a:schemeClr>
                </a:solidFill>
                <a:latin typeface="Times New Roman" pitchFamily="18" charset="0"/>
                <a:cs typeface="Times New Roman" pitchFamily="18" charset="0"/>
              </a:rPr>
              <a:t>. </a:t>
            </a:r>
            <a:r>
              <a:rPr lang="uk-UA" sz="1600" dirty="0" err="1" smtClean="0">
                <a:solidFill>
                  <a:schemeClr val="accent5">
                    <a:lumMod val="50000"/>
                  </a:schemeClr>
                </a:solidFill>
                <a:latin typeface="Times New Roman" pitchFamily="18" charset="0"/>
                <a:cs typeface="Times New Roman" pitchFamily="18" charset="0"/>
              </a:rPr>
              <a:t>Вантух</a:t>
            </a:r>
            <a:r>
              <a:rPr lang="uk-UA" sz="1600" dirty="0">
                <a:solidFill>
                  <a:schemeClr val="accent5">
                    <a:lumMod val="50000"/>
                  </a:schemeClr>
                </a:solidFill>
                <a:latin typeface="Times New Roman" pitchFamily="18" charset="0"/>
                <a:cs typeface="Times New Roman" pitchFamily="18" charset="0"/>
              </a:rPr>
              <a:t>).</a:t>
            </a:r>
            <a:endParaRPr lang="uk-UA" sz="1600" dirty="0" smtClean="0">
              <a:solidFill>
                <a:schemeClr val="accent5">
                  <a:lumMod val="50000"/>
                </a:schemeClr>
              </a:solidFill>
              <a:latin typeface="Times New Roman" pitchFamily="18" charset="0"/>
              <a:cs typeface="Times New Roman" pitchFamily="18" charset="0"/>
            </a:endParaRPr>
          </a:p>
          <a:p>
            <a:pPr marL="342900" indent="-342900" algn="just">
              <a:lnSpc>
                <a:spcPct val="114000"/>
              </a:lnSpc>
              <a:buFont typeface="+mj-lt"/>
              <a:buAutoNum type="arabicPeriod"/>
            </a:pPr>
            <a:r>
              <a:rPr lang="uk-UA" sz="1600" dirty="0" smtClean="0">
                <a:solidFill>
                  <a:schemeClr val="accent5">
                    <a:lumMod val="50000"/>
                  </a:schemeClr>
                </a:solidFill>
                <a:latin typeface="Times New Roman" pitchFamily="18" charset="0"/>
                <a:cs typeface="Times New Roman" pitchFamily="18" charset="0"/>
              </a:rPr>
              <a:t>Підготувати звіти про роботу </a:t>
            </a:r>
            <a:r>
              <a:rPr lang="uk-UA" sz="1600" dirty="0">
                <a:solidFill>
                  <a:schemeClr val="accent5">
                    <a:lumMod val="50000"/>
                  </a:schemeClr>
                </a:solidFill>
                <a:latin typeface="Times New Roman" pitchFamily="18" charset="0"/>
                <a:cs typeface="Times New Roman" pitchFamily="18" charset="0"/>
              </a:rPr>
              <a:t>п/к </a:t>
            </a:r>
            <a:r>
              <a:rPr lang="uk-UA" sz="1600" dirty="0" smtClean="0">
                <a:solidFill>
                  <a:schemeClr val="accent5">
                    <a:lumMod val="50000"/>
                  </a:schemeClr>
                </a:solidFill>
                <a:latin typeface="Times New Roman" pitchFamily="18" charset="0"/>
                <a:cs typeface="Times New Roman" pitchFamily="18" charset="0"/>
              </a:rPr>
              <a:t>за ІІ семестр  2018- 2019 </a:t>
            </a:r>
            <a:r>
              <a:rPr lang="uk-UA" sz="1600" dirty="0" err="1" smtClean="0">
                <a:solidFill>
                  <a:schemeClr val="accent5">
                    <a:lumMod val="50000"/>
                  </a:schemeClr>
                </a:solidFill>
                <a:latin typeface="Times New Roman" pitchFamily="18" charset="0"/>
                <a:cs typeface="Times New Roman" pitchFamily="18" charset="0"/>
              </a:rPr>
              <a:t>н.р</a:t>
            </a:r>
            <a:r>
              <a:rPr lang="uk-UA" sz="1600" dirty="0" smtClean="0">
                <a:solidFill>
                  <a:schemeClr val="accent5">
                    <a:lumMod val="50000"/>
                  </a:schemeClr>
                </a:solidFill>
                <a:latin typeface="Times New Roman" pitchFamily="18" charset="0"/>
                <a:cs typeface="Times New Roman" pitchFamily="18" charset="0"/>
              </a:rPr>
              <a:t>. до 05.06.2019, підготувати протоколи </a:t>
            </a:r>
            <a:r>
              <a:rPr lang="uk-UA" sz="1600" dirty="0" err="1" smtClean="0">
                <a:solidFill>
                  <a:schemeClr val="accent5">
                    <a:lumMod val="50000"/>
                  </a:schemeClr>
                </a:solidFill>
                <a:latin typeface="Times New Roman" pitchFamily="18" charset="0"/>
                <a:cs typeface="Times New Roman" pitchFamily="18" charset="0"/>
              </a:rPr>
              <a:t>засіданнь</a:t>
            </a:r>
            <a:r>
              <a:rPr lang="uk-UA" sz="1600" dirty="0" smtClean="0">
                <a:solidFill>
                  <a:schemeClr val="accent5">
                    <a:lumMod val="50000"/>
                  </a:schemeClr>
                </a:solidFill>
                <a:latin typeface="Times New Roman" pitchFamily="18" charset="0"/>
                <a:cs typeface="Times New Roman" pitchFamily="18" charset="0"/>
              </a:rPr>
              <a:t>  до 14.06.2019 (голови предметних кафедр).</a:t>
            </a:r>
          </a:p>
          <a:p>
            <a:pPr marL="342900" indent="-342900" algn="just">
              <a:lnSpc>
                <a:spcPct val="114000"/>
              </a:lnSpc>
              <a:buFont typeface="+mj-lt"/>
              <a:buAutoNum type="arabicPeriod"/>
            </a:pPr>
            <a:r>
              <a:rPr lang="uk-UA" sz="1600" dirty="0" smtClean="0">
                <a:solidFill>
                  <a:schemeClr val="accent5">
                    <a:lumMod val="50000"/>
                  </a:schemeClr>
                </a:solidFill>
                <a:latin typeface="Times New Roman" pitchFamily="18" charset="0"/>
                <a:cs typeface="Times New Roman" pitchFamily="18" charset="0"/>
              </a:rPr>
              <a:t>Забезпечити проведення тижня математики у ІІ семестрі 2018-2019 </a:t>
            </a:r>
            <a:r>
              <a:rPr lang="uk-UA" sz="1600" dirty="0" err="1" smtClean="0">
                <a:solidFill>
                  <a:schemeClr val="accent5">
                    <a:lumMod val="50000"/>
                  </a:schemeClr>
                </a:solidFill>
                <a:latin typeface="Times New Roman" pitchFamily="18" charset="0"/>
                <a:cs typeface="Times New Roman" pitchFamily="18" charset="0"/>
              </a:rPr>
              <a:t>н.р</a:t>
            </a:r>
            <a:r>
              <a:rPr lang="uk-UA" sz="1600" smtClean="0">
                <a:solidFill>
                  <a:schemeClr val="accent5">
                    <a:lumMod val="50000"/>
                  </a:schemeClr>
                </a:solidFill>
                <a:latin typeface="Times New Roman" pitchFamily="18" charset="0"/>
                <a:cs typeface="Times New Roman" pitchFamily="18" charset="0"/>
              </a:rPr>
              <a:t>.                </a:t>
            </a:r>
            <a:r>
              <a:rPr lang="uk-UA" sz="1600" dirty="0" smtClean="0">
                <a:solidFill>
                  <a:schemeClr val="accent5">
                    <a:lumMod val="50000"/>
                  </a:schemeClr>
                </a:solidFill>
                <a:latin typeface="Times New Roman" pitchFamily="18" charset="0"/>
                <a:cs typeface="Times New Roman" pitchFamily="18" charset="0"/>
              </a:rPr>
              <a:t>(Т. </a:t>
            </a:r>
            <a:r>
              <a:rPr lang="uk-UA" sz="1600" dirty="0" err="1" smtClean="0">
                <a:solidFill>
                  <a:schemeClr val="accent5">
                    <a:lumMod val="50000"/>
                  </a:schemeClr>
                </a:solidFill>
                <a:latin typeface="Times New Roman" pitchFamily="18" charset="0"/>
                <a:cs typeface="Times New Roman" pitchFamily="18" charset="0"/>
              </a:rPr>
              <a:t>Шмаглій</a:t>
            </a:r>
            <a:r>
              <a:rPr lang="uk-UA" sz="1600" dirty="0" smtClean="0">
                <a:solidFill>
                  <a:schemeClr val="accent5">
                    <a:lumMod val="50000"/>
                  </a:schemeClr>
                </a:solidFill>
                <a:latin typeface="Times New Roman" pitchFamily="18" charset="0"/>
                <a:cs typeface="Times New Roman" pitchFamily="18" charset="0"/>
              </a:rPr>
              <a:t>). </a:t>
            </a:r>
          </a:p>
          <a:p>
            <a:pPr marL="342900" indent="-342900" algn="just">
              <a:lnSpc>
                <a:spcPct val="114000"/>
              </a:lnSpc>
              <a:buFont typeface="+mj-lt"/>
              <a:buAutoNum type="arabicPeriod"/>
            </a:pPr>
            <a:r>
              <a:rPr lang="uk-UA" sz="1600" dirty="0" smtClean="0">
                <a:solidFill>
                  <a:schemeClr val="accent5">
                    <a:lumMod val="50000"/>
                  </a:schemeClr>
                </a:solidFill>
                <a:latin typeface="Times New Roman" pitchFamily="18" charset="0"/>
                <a:cs typeface="Times New Roman" pitchFamily="18" charset="0"/>
              </a:rPr>
              <a:t>Подати звіти про виконання планів самоосвіти та самоаналіз роботи за ІІ семестр 2018-2019 </a:t>
            </a:r>
            <a:r>
              <a:rPr lang="uk-UA" sz="1600" dirty="0" err="1" smtClean="0">
                <a:solidFill>
                  <a:schemeClr val="accent5">
                    <a:lumMod val="50000"/>
                  </a:schemeClr>
                </a:solidFill>
                <a:latin typeface="Times New Roman" pitchFamily="18" charset="0"/>
                <a:cs typeface="Times New Roman" pitchFamily="18" charset="0"/>
              </a:rPr>
              <a:t>н.р</a:t>
            </a:r>
            <a:r>
              <a:rPr lang="uk-UA" sz="1600" dirty="0" smtClean="0">
                <a:solidFill>
                  <a:schemeClr val="accent5">
                    <a:lumMod val="50000"/>
                  </a:schemeClr>
                </a:solidFill>
                <a:latin typeface="Times New Roman" pitchFamily="18" charset="0"/>
                <a:cs typeface="Times New Roman" pitchFamily="18" charset="0"/>
              </a:rPr>
              <a:t>. (на 31.05.2019, педагоги ліцею). </a:t>
            </a:r>
          </a:p>
          <a:p>
            <a:pPr marL="342900" indent="-342900" algn="just">
              <a:lnSpc>
                <a:spcPct val="114000"/>
              </a:lnSpc>
              <a:buFont typeface="+mj-lt"/>
              <a:buAutoNum type="arabicPeriod"/>
            </a:pPr>
            <a:r>
              <a:rPr lang="uk-UA" sz="1600" dirty="0" smtClean="0">
                <a:solidFill>
                  <a:schemeClr val="accent5">
                    <a:lumMod val="50000"/>
                  </a:schemeClr>
                </a:solidFill>
                <a:latin typeface="Times New Roman" pitchFamily="18" charset="0"/>
                <a:cs typeface="Times New Roman" pitchFamily="18" charset="0"/>
              </a:rPr>
              <a:t>Використовувати години психолога для колекційної роботи з учнями, схильними до пропусків занять,  формування психологічної готовності учнів до складання ЗНО, проведення роботи з учнями, що за результатами  І семестру мають бали середнього рівня знань </a:t>
            </a:r>
            <a:r>
              <a:rPr lang="ru-RU" sz="1600" dirty="0" smtClean="0">
                <a:solidFill>
                  <a:schemeClr val="accent5">
                    <a:lumMod val="50000"/>
                  </a:schemeClr>
                </a:solidFill>
                <a:latin typeface="Times New Roman" pitchFamily="18" charset="0"/>
                <a:cs typeface="Times New Roman" pitchFamily="18" charset="0"/>
              </a:rPr>
              <a:t>(психолог </a:t>
            </a:r>
            <a:r>
              <a:rPr lang="uk-UA" sz="1600" dirty="0" smtClean="0">
                <a:solidFill>
                  <a:schemeClr val="accent5">
                    <a:lumMod val="50000"/>
                  </a:schemeClr>
                </a:solidFill>
                <a:latin typeface="Times New Roman" pitchFamily="18" charset="0"/>
                <a:cs typeface="Times New Roman" pitchFamily="18" charset="0"/>
              </a:rPr>
              <a:t>ліцею</a:t>
            </a:r>
            <a:r>
              <a:rPr lang="ru-RU" sz="1600" dirty="0" smtClean="0">
                <a:solidFill>
                  <a:schemeClr val="accent5">
                    <a:lumMod val="50000"/>
                  </a:schemeClr>
                </a:solidFill>
                <a:latin typeface="Times New Roman" pitchFamily="18" charset="0"/>
                <a:cs typeface="Times New Roman" pitchFamily="18" charset="0"/>
              </a:rPr>
              <a:t>).</a:t>
            </a:r>
            <a:endParaRPr lang="uk-UA" sz="1600" dirty="0" smtClean="0">
              <a:solidFill>
                <a:schemeClr val="accent3">
                  <a:lumMod val="50000"/>
                </a:schemeClr>
              </a:solidFill>
              <a:latin typeface="Times New Roman" pitchFamily="18" charset="0"/>
              <a:cs typeface="Times New Roman" pitchFamily="18" charset="0"/>
            </a:endParaRPr>
          </a:p>
          <a:p>
            <a:pPr marL="342900" indent="-342900">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indent="-342900">
              <a:buFont typeface="+mj-lt"/>
              <a:buAutoNum type="arabicPeriod"/>
            </a:pPr>
            <a:endParaRPr lang="ru-RU" dirty="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7526640" cy="1143000"/>
          </a:xfrm>
        </p:spPr>
        <p:txBody>
          <a:bodyPr>
            <a:normAutofit fontScale="90000"/>
          </a:bodyPr>
          <a:lstStyle/>
          <a:p>
            <a:pPr algn="ctr"/>
            <a:r>
              <a:rPr lang="uk-UA" sz="3600" dirty="0" smtClean="0">
                <a:solidFill>
                  <a:schemeClr val="bg2">
                    <a:lumMod val="25000"/>
                  </a:schemeClr>
                </a:solidFill>
                <a:latin typeface="Times New Roman" pitchFamily="18" charset="0"/>
                <a:cs typeface="Times New Roman" pitchFamily="18" charset="0"/>
              </a:rPr>
              <a:t>2. Про затвердження претендентів на нагородження Золотими </a:t>
            </a:r>
            <a:r>
              <a:rPr lang="ru-RU" sz="3600" dirty="0" smtClean="0">
                <a:solidFill>
                  <a:schemeClr val="bg2">
                    <a:lumMod val="25000"/>
                  </a:schemeClr>
                </a:solidFill>
                <a:latin typeface="Times New Roman" pitchFamily="18" charset="0"/>
                <a:cs typeface="Times New Roman" pitchFamily="18" charset="0"/>
              </a:rPr>
              <a:t>та </a:t>
            </a:r>
            <a:br>
              <a:rPr lang="ru-RU" sz="3600" dirty="0" smtClean="0">
                <a:solidFill>
                  <a:schemeClr val="bg2">
                    <a:lumMod val="25000"/>
                  </a:schemeClr>
                </a:solidFill>
                <a:latin typeface="Times New Roman" pitchFamily="18" charset="0"/>
                <a:cs typeface="Times New Roman" pitchFamily="18" charset="0"/>
              </a:rPr>
            </a:br>
            <a:r>
              <a:rPr lang="ru-RU" sz="3600" dirty="0" err="1" smtClean="0">
                <a:solidFill>
                  <a:schemeClr val="bg2">
                    <a:lumMod val="25000"/>
                  </a:schemeClr>
                </a:solidFill>
                <a:latin typeface="Times New Roman" pitchFamily="18" charset="0"/>
                <a:cs typeface="Times New Roman" pitchFamily="18" charset="0"/>
              </a:rPr>
              <a:t>Срібними</a:t>
            </a:r>
            <a:r>
              <a:rPr lang="ru-RU" sz="3600" dirty="0" smtClean="0">
                <a:solidFill>
                  <a:schemeClr val="bg2">
                    <a:lumMod val="25000"/>
                  </a:schemeClr>
                </a:solidFill>
                <a:latin typeface="Times New Roman" pitchFamily="18" charset="0"/>
                <a:cs typeface="Times New Roman" pitchFamily="18" charset="0"/>
              </a:rPr>
              <a:t> медалями </a:t>
            </a:r>
            <a:endParaRPr lang="uk-UA" sz="3600" dirty="0">
              <a:solidFill>
                <a:schemeClr val="bg2">
                  <a:lumMod val="25000"/>
                </a:schemeClr>
              </a:solidFill>
            </a:endParaRPr>
          </a:p>
        </p:txBody>
      </p:sp>
      <p:sp>
        <p:nvSpPr>
          <p:cNvPr id="4" name="TextBox 3"/>
          <p:cNvSpPr txBox="1"/>
          <p:nvPr/>
        </p:nvSpPr>
        <p:spPr>
          <a:xfrm>
            <a:off x="971600" y="1988840"/>
            <a:ext cx="7920880" cy="3752437"/>
          </a:xfrm>
          <a:prstGeom prst="rect">
            <a:avLst/>
          </a:prstGeom>
          <a:noFill/>
        </p:spPr>
        <p:txBody>
          <a:bodyPr wrap="square" rtlCol="0">
            <a:spAutoFit/>
          </a:bodyPr>
          <a:lstStyle/>
          <a:p>
            <a:pPr marL="342900" indent="-342900" algn="just">
              <a:lnSpc>
                <a:spcPct val="114000"/>
              </a:lnSpc>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lvl="0" indent="-342900" algn="just">
              <a:lnSpc>
                <a:spcPct val="150000"/>
              </a:lnSpc>
              <a:buFont typeface="+mj-lt"/>
              <a:buAutoNum type="arabicPeriod"/>
            </a:pPr>
            <a:endParaRPr lang="uk-UA" sz="2000" dirty="0" smtClean="0">
              <a:solidFill>
                <a:schemeClr val="tx2">
                  <a:lumMod val="75000"/>
                </a:schemeClr>
              </a:solidFill>
              <a:latin typeface="Times New Roman" pitchFamily="18" charset="0"/>
              <a:cs typeface="Times New Roman" pitchFamily="18" charset="0"/>
            </a:endParaRPr>
          </a:p>
          <a:p>
            <a:pPr marL="342900" lvl="0" indent="-342900" algn="just">
              <a:lnSpc>
                <a:spcPct val="150000"/>
              </a:lnSpc>
              <a:buFont typeface="+mj-lt"/>
              <a:buAutoNum type="arabicPeriod"/>
            </a:pPr>
            <a:endParaRPr lang="uk-UA" sz="2000" dirty="0" smtClean="0">
              <a:solidFill>
                <a:schemeClr val="tx2">
                  <a:lumMod val="75000"/>
                </a:schemeClr>
              </a:solidFill>
              <a:latin typeface="Times New Roman" pitchFamily="18" charset="0"/>
              <a:cs typeface="Times New Roman" pitchFamily="18" charset="0"/>
            </a:endParaRPr>
          </a:p>
          <a:p>
            <a:pPr marL="342900" lvl="0" indent="-342900" algn="just">
              <a:lnSpc>
                <a:spcPct val="150000"/>
              </a:lnSpc>
              <a:buFont typeface="+mj-lt"/>
              <a:buAutoNum type="arabicPeriod"/>
            </a:pPr>
            <a:endParaRPr lang="uk-UA" sz="2000" dirty="0" smtClean="0">
              <a:solidFill>
                <a:schemeClr val="tx2">
                  <a:lumMod val="75000"/>
                </a:schemeClr>
              </a:solidFill>
              <a:latin typeface="Times New Roman" pitchFamily="18" charset="0"/>
              <a:cs typeface="Times New Roman" pitchFamily="18" charset="0"/>
            </a:endParaRPr>
          </a:p>
          <a:p>
            <a:pPr marL="342900" lvl="0" indent="-342900" algn="just">
              <a:lnSpc>
                <a:spcPct val="150000"/>
              </a:lnSpc>
              <a:buFont typeface="+mj-lt"/>
              <a:buAutoNum type="arabicPeriod"/>
            </a:pPr>
            <a:endParaRPr lang="uk-UA" sz="2000" dirty="0" smtClean="0">
              <a:solidFill>
                <a:schemeClr val="tx2">
                  <a:lumMod val="75000"/>
                </a:schemeClr>
              </a:solidFill>
              <a:latin typeface="Times New Roman" pitchFamily="18" charset="0"/>
              <a:cs typeface="Times New Roman" pitchFamily="18" charset="0"/>
            </a:endParaRPr>
          </a:p>
          <a:p>
            <a:pPr marL="342900" indent="-342900" algn="just">
              <a:lnSpc>
                <a:spcPct val="114000"/>
              </a:lnSpc>
            </a:pPr>
            <a:endParaRPr lang="uk-UA" sz="2000" dirty="0" smtClean="0">
              <a:solidFill>
                <a:schemeClr val="tx2">
                  <a:lumMod val="75000"/>
                </a:schemeClr>
              </a:solidFill>
              <a:latin typeface="Times New Roman" pitchFamily="18" charset="0"/>
              <a:cs typeface="Times New Roman" pitchFamily="18" charset="0"/>
            </a:endParaRPr>
          </a:p>
          <a:p>
            <a:pPr marL="342900" indent="-342900" algn="just">
              <a:lnSpc>
                <a:spcPct val="114000"/>
              </a:lnSpc>
            </a:pPr>
            <a:endParaRPr lang="uk-UA" dirty="0" smtClean="0">
              <a:solidFill>
                <a:schemeClr val="accent3">
                  <a:lumMod val="50000"/>
                </a:schemeClr>
              </a:solidFill>
              <a:latin typeface="Times New Roman" pitchFamily="18" charset="0"/>
              <a:cs typeface="Times New Roman" pitchFamily="18" charset="0"/>
            </a:endParaRPr>
          </a:p>
          <a:p>
            <a:pPr marL="342900" indent="-342900" algn="just">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indent="-342900">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indent="-342900">
              <a:buFont typeface="+mj-lt"/>
              <a:buAutoNum type="arabicPeriod"/>
            </a:pPr>
            <a:endParaRPr lang="ru-RU" dirty="0">
              <a:solidFill>
                <a:schemeClr val="accent3">
                  <a:lumMod val="50000"/>
                </a:schemeClr>
              </a:solidFill>
              <a:latin typeface="Times New Roman" pitchFamily="18" charset="0"/>
              <a:cs typeface="Times New Roman" pitchFamily="18" charset="0"/>
            </a:endParaRPr>
          </a:p>
        </p:txBody>
      </p:sp>
      <p:pic>
        <p:nvPicPr>
          <p:cNvPr id="1026" name="Picture 2" descr="C:\Documents and Settings\Светлана\Рабочий стол\images.jpg"/>
          <p:cNvPicPr>
            <a:picLocks noChangeAspect="1" noChangeArrowheads="1"/>
          </p:cNvPicPr>
          <p:nvPr/>
        </p:nvPicPr>
        <p:blipFill>
          <a:blip r:embed="rId2" cstate="print"/>
          <a:srcRect/>
          <a:stretch>
            <a:fillRect/>
          </a:stretch>
        </p:blipFill>
        <p:spPr bwMode="auto">
          <a:xfrm>
            <a:off x="2214546" y="2071678"/>
            <a:ext cx="5197929" cy="33415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Заголовок 1"/>
          <p:cNvSpPr txBox="1">
            <a:spLocks/>
          </p:cNvSpPr>
          <p:nvPr/>
        </p:nvSpPr>
        <p:spPr>
          <a:xfrm>
            <a:off x="1428728" y="5500702"/>
            <a:ext cx="7272808" cy="1143000"/>
          </a:xfrm>
          <a:prstGeom prst="rect">
            <a:avLst/>
          </a:prstGeom>
        </p:spPr>
        <p:txBody>
          <a:bodyPr anchor="ctr">
            <a:normAutofit fontScale="97500"/>
          </a:bodyPr>
          <a:lstStyle/>
          <a:p>
            <a:pPr lvl="0" algn="ctr">
              <a:spcBef>
                <a:spcPct val="0"/>
              </a:spcBef>
            </a:pPr>
            <a:r>
              <a:rPr kumimoji="0" lang="uk-UA" b="0" i="0" u="none" strike="noStrike" kern="1200" cap="none" spc="0" normalizeH="0" baseline="0" noProof="0" dirty="0" smtClean="0">
                <a:ln>
                  <a:noFill/>
                </a:ln>
                <a:solidFill>
                  <a:schemeClr val="bg2">
                    <a:lumMod val="25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Наказ МОНУ </a:t>
            </a:r>
            <a:r>
              <a:rPr lang="uk-UA" dirty="0" smtClean="0">
                <a:solidFill>
                  <a:schemeClr val="bg2">
                    <a:lumMod val="2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від 17.03.2015 №306 ;</a:t>
            </a:r>
            <a:endParaRPr kumimoji="0" lang="uk-UA" b="0" i="0" u="none" strike="noStrike" kern="1200" cap="none" spc="0" normalizeH="0" baseline="0" noProof="0" dirty="0" smtClean="0">
              <a:ln>
                <a:noFill/>
              </a:ln>
              <a:solidFill>
                <a:schemeClr val="bg2">
                  <a:lumMod val="25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uk-UA" dirty="0" smtClean="0">
                <a:solidFill>
                  <a:schemeClr val="bg2">
                    <a:lumMod val="2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Лист - роз'яснення МОНУ від 29.04.2015 № 1/9-221</a:t>
            </a:r>
            <a:endParaRPr kumimoji="0" lang="uk-UA" b="0" i="0" u="none" strike="noStrike" kern="1200" cap="none" spc="0" normalizeH="0" baseline="0" noProof="0" dirty="0">
              <a:ln>
                <a:noFill/>
              </a:ln>
              <a:solidFill>
                <a:schemeClr val="bg2">
                  <a:lumMod val="25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988840"/>
            <a:ext cx="7920880" cy="3752437"/>
          </a:xfrm>
          <a:prstGeom prst="rect">
            <a:avLst/>
          </a:prstGeom>
          <a:noFill/>
        </p:spPr>
        <p:txBody>
          <a:bodyPr wrap="square" rtlCol="0">
            <a:spAutoFit/>
          </a:bodyPr>
          <a:lstStyle/>
          <a:p>
            <a:pPr marL="342900" indent="-342900" algn="just">
              <a:lnSpc>
                <a:spcPct val="114000"/>
              </a:lnSpc>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lvl="0" indent="-342900" algn="just">
              <a:lnSpc>
                <a:spcPct val="150000"/>
              </a:lnSpc>
              <a:buFont typeface="+mj-lt"/>
              <a:buAutoNum type="arabicPeriod"/>
            </a:pPr>
            <a:endParaRPr lang="uk-UA" sz="2000" dirty="0" smtClean="0">
              <a:solidFill>
                <a:schemeClr val="tx2">
                  <a:lumMod val="75000"/>
                </a:schemeClr>
              </a:solidFill>
              <a:latin typeface="Times New Roman" pitchFamily="18" charset="0"/>
              <a:cs typeface="Times New Roman" pitchFamily="18" charset="0"/>
            </a:endParaRPr>
          </a:p>
          <a:p>
            <a:pPr marL="342900" lvl="0" indent="-342900" algn="just">
              <a:lnSpc>
                <a:spcPct val="150000"/>
              </a:lnSpc>
              <a:buFont typeface="+mj-lt"/>
              <a:buAutoNum type="arabicPeriod"/>
            </a:pPr>
            <a:endParaRPr lang="uk-UA" sz="2000" dirty="0" smtClean="0">
              <a:solidFill>
                <a:schemeClr val="tx2">
                  <a:lumMod val="75000"/>
                </a:schemeClr>
              </a:solidFill>
              <a:latin typeface="Times New Roman" pitchFamily="18" charset="0"/>
              <a:cs typeface="Times New Roman" pitchFamily="18" charset="0"/>
            </a:endParaRPr>
          </a:p>
          <a:p>
            <a:pPr marL="342900" lvl="0" indent="-342900" algn="just">
              <a:lnSpc>
                <a:spcPct val="150000"/>
              </a:lnSpc>
              <a:buFont typeface="+mj-lt"/>
              <a:buAutoNum type="arabicPeriod"/>
            </a:pPr>
            <a:endParaRPr lang="uk-UA" sz="2000" dirty="0" smtClean="0">
              <a:solidFill>
                <a:schemeClr val="tx2">
                  <a:lumMod val="75000"/>
                </a:schemeClr>
              </a:solidFill>
              <a:latin typeface="Times New Roman" pitchFamily="18" charset="0"/>
              <a:cs typeface="Times New Roman" pitchFamily="18" charset="0"/>
            </a:endParaRPr>
          </a:p>
          <a:p>
            <a:pPr marL="342900" lvl="0" indent="-342900" algn="just">
              <a:lnSpc>
                <a:spcPct val="150000"/>
              </a:lnSpc>
              <a:buFont typeface="+mj-lt"/>
              <a:buAutoNum type="arabicPeriod"/>
            </a:pPr>
            <a:endParaRPr lang="uk-UA" sz="2000" dirty="0" smtClean="0">
              <a:solidFill>
                <a:schemeClr val="tx2">
                  <a:lumMod val="75000"/>
                </a:schemeClr>
              </a:solidFill>
              <a:latin typeface="Times New Roman" pitchFamily="18" charset="0"/>
              <a:cs typeface="Times New Roman" pitchFamily="18" charset="0"/>
            </a:endParaRPr>
          </a:p>
          <a:p>
            <a:pPr marL="342900" indent="-342900" algn="just">
              <a:lnSpc>
                <a:spcPct val="114000"/>
              </a:lnSpc>
            </a:pPr>
            <a:endParaRPr lang="uk-UA" sz="2000" dirty="0" smtClean="0">
              <a:solidFill>
                <a:schemeClr val="tx2">
                  <a:lumMod val="75000"/>
                </a:schemeClr>
              </a:solidFill>
              <a:latin typeface="Times New Roman" pitchFamily="18" charset="0"/>
              <a:cs typeface="Times New Roman" pitchFamily="18" charset="0"/>
            </a:endParaRPr>
          </a:p>
          <a:p>
            <a:pPr marL="342900" indent="-342900" algn="just">
              <a:lnSpc>
                <a:spcPct val="114000"/>
              </a:lnSpc>
            </a:pPr>
            <a:endParaRPr lang="uk-UA" dirty="0" smtClean="0">
              <a:solidFill>
                <a:schemeClr val="accent3">
                  <a:lumMod val="50000"/>
                </a:schemeClr>
              </a:solidFill>
              <a:latin typeface="Times New Roman" pitchFamily="18" charset="0"/>
              <a:cs typeface="Times New Roman" pitchFamily="18" charset="0"/>
            </a:endParaRPr>
          </a:p>
          <a:p>
            <a:pPr marL="342900" indent="-342900" algn="just">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indent="-342900">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indent="-342900">
              <a:buFont typeface="+mj-lt"/>
              <a:buAutoNum type="arabicPeriod"/>
            </a:pPr>
            <a:endParaRPr lang="ru-RU" dirty="0">
              <a:solidFill>
                <a:schemeClr val="accent3">
                  <a:lumMod val="50000"/>
                </a:schemeClr>
              </a:solidFill>
              <a:latin typeface="Times New Roman" pitchFamily="18" charset="0"/>
              <a:cs typeface="Times New Roman" pitchFamily="18" charset="0"/>
            </a:endParaRPr>
          </a:p>
        </p:txBody>
      </p:sp>
      <p:sp>
        <p:nvSpPr>
          <p:cNvPr id="5" name="Заголовок 1"/>
          <p:cNvSpPr txBox="1">
            <a:spLocks/>
          </p:cNvSpPr>
          <p:nvPr/>
        </p:nvSpPr>
        <p:spPr>
          <a:xfrm>
            <a:off x="1142976" y="836712"/>
            <a:ext cx="4149104" cy="5400600"/>
          </a:xfrm>
          <a:prstGeom prst="rect">
            <a:avLst/>
          </a:prstGeom>
        </p:spPr>
        <p:txBody>
          <a:bodyPr anchor="ctr">
            <a:normAutofit fontScale="97500"/>
          </a:bodyPr>
          <a:lstStyle/>
          <a:p>
            <a:pPr marL="342900" lvl="0" indent="-342900">
              <a:spcBef>
                <a:spcPct val="0"/>
              </a:spcBef>
              <a:buAutoNum type="arabicPeriod"/>
            </a:pPr>
            <a:endParaRPr kumimoji="0" lang="uk-UA" sz="3000" b="0" i="0" u="none" strike="noStrike" kern="1200" cap="none" spc="0" normalizeH="0" baseline="0" noProof="0" dirty="0" smtClean="0">
              <a:ln>
                <a:noFill/>
              </a:ln>
              <a:solidFill>
                <a:schemeClr val="accent3">
                  <a:lumMod val="5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a:p>
            <a:pPr marL="342900" lvl="0" indent="-342900" algn="ctr">
              <a:spcBef>
                <a:spcPct val="0"/>
              </a:spcBef>
              <a:buAutoNum type="arabicPeriod"/>
            </a:pPr>
            <a:endParaRPr kumimoji="0" lang="uk-UA" b="0" i="0" u="none" strike="noStrike" kern="1200" cap="none" spc="0" normalizeH="0" baseline="0" noProof="0" dirty="0" smtClean="0">
              <a:ln>
                <a:noFill/>
              </a:ln>
              <a:solidFill>
                <a:schemeClr val="accent3">
                  <a:lumMod val="5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a:p>
            <a:pPr marL="342900" lvl="0" indent="-342900" algn="ctr">
              <a:spcBef>
                <a:spcPct val="0"/>
              </a:spcBef>
            </a:pPr>
            <a:r>
              <a:rPr kumimoji="0" lang="uk-UA" b="0" i="0" u="none" strike="noStrike" kern="1200" cap="none" spc="0" normalizeH="0" baseline="0" noProof="0" dirty="0" smtClean="0">
                <a:ln>
                  <a:noFill/>
                </a:ln>
                <a:solidFill>
                  <a:schemeClr val="accent3">
                    <a:lumMod val="5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t>
            </a:r>
          </a:p>
          <a:p>
            <a:pPr lvl="0" algn="just">
              <a:spcBef>
                <a:spcPct val="0"/>
              </a:spcBef>
            </a:pPr>
            <a:endParaRPr kumimoji="0" lang="uk-UA"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Заголовок 1"/>
          <p:cNvSpPr txBox="1">
            <a:spLocks/>
          </p:cNvSpPr>
          <p:nvPr/>
        </p:nvSpPr>
        <p:spPr>
          <a:xfrm>
            <a:off x="1214414" y="0"/>
            <a:ext cx="7429552" cy="1556792"/>
          </a:xfrm>
          <a:prstGeom prst="rect">
            <a:avLst/>
          </a:prstGeom>
        </p:spPr>
        <p:txBody>
          <a:bodyPr anchor="ctr">
            <a:normAutofit fontScale="82500" lnSpcReduction="20000"/>
          </a:bodyPr>
          <a:lstStyle/>
          <a:p>
            <a:pPr lvl="0" algn="ctr">
              <a:spcBef>
                <a:spcPct val="0"/>
              </a:spcBef>
              <a:defRPr/>
            </a:pPr>
            <a:r>
              <a:rPr kumimoji="0" lang="uk-UA" sz="3600" b="0" i="0" u="none" strike="noStrike" kern="1200" cap="none" spc="0" normalizeH="0" baseline="0" noProof="0" dirty="0" smtClean="0">
                <a:ln>
                  <a:noFill/>
                </a:ln>
                <a:solidFill>
                  <a:schemeClr val="bg2">
                    <a:lumMod val="25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r>
            <a:br>
              <a:rPr kumimoji="0" lang="uk-UA" sz="3600" b="0" i="0" u="none" strike="noStrike" kern="1200" cap="none" spc="0" normalizeH="0" baseline="0" noProof="0" dirty="0" smtClean="0">
                <a:ln>
                  <a:noFill/>
                </a:ln>
                <a:solidFill>
                  <a:schemeClr val="bg2">
                    <a:lumMod val="25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br>
            <a:r>
              <a:rPr lang="uk-UA" sz="2700" b="1" dirty="0" smtClean="0">
                <a:solidFill>
                  <a:schemeClr val="bg2">
                    <a:lumMod val="2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ЗАТВЕРДЖЕННЯ ПРЕТЕНДЕНТІВ </a:t>
            </a:r>
            <a:r>
              <a:rPr lang="uk-UA" sz="2700" b="1" dirty="0">
                <a:solidFill>
                  <a:schemeClr val="bg2">
                    <a:lumMod val="2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НА НАГОРОДЖЕННЯ </a:t>
            </a:r>
            <a:r>
              <a:rPr kumimoji="0" lang="uk-UA" sz="2700" b="1" i="0" u="none" strike="noStrike" kern="1200" cap="none" spc="0" normalizeH="0" baseline="0" noProof="0" dirty="0" smtClean="0">
                <a:ln>
                  <a:noFill/>
                </a:ln>
                <a:solidFill>
                  <a:schemeClr val="bg2">
                    <a:lumMod val="25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МЕДАЛЯМИ</a:t>
            </a:r>
            <a:endParaRPr lang="uk-UA" dirty="0" smtClean="0">
              <a:solidFill>
                <a:schemeClr val="accent5">
                  <a:lumMod val="50000"/>
                </a:schemeClr>
              </a:solidFill>
              <a:latin typeface="Times New Roman" pitchFamily="18" charset="0"/>
              <a:cs typeface="Times New Roman" pitchFamily="18" charset="0"/>
            </a:endParaRPr>
          </a:p>
          <a:p>
            <a:pPr lvl="0" algn="ctr">
              <a:spcBef>
                <a:spcPct val="0"/>
              </a:spcBef>
              <a:defRPr/>
            </a:pPr>
            <a:r>
              <a:rPr kumimoji="0" lang="uk-UA" sz="27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І курс </a:t>
            </a:r>
            <a:r>
              <a:rPr kumimoji="0" lang="uk-UA" sz="2700" b="1" i="0" u="none" strike="noStrike" kern="1200" cap="none" spc="0" normalizeH="0" baseline="0" noProof="0" dirty="0" smtClean="0">
                <a:ln>
                  <a:noFill/>
                </a:ln>
                <a:solidFill>
                  <a:schemeClr val="bg2">
                    <a:lumMod val="25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a:t>
            </a:r>
            <a:br>
              <a:rPr kumimoji="0" lang="uk-UA" sz="2700" b="1" i="0" u="none" strike="noStrike" kern="1200" cap="none" spc="0" normalizeH="0" baseline="0" noProof="0" dirty="0" smtClean="0">
                <a:ln>
                  <a:noFill/>
                </a:ln>
                <a:solidFill>
                  <a:schemeClr val="bg2">
                    <a:lumMod val="25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br>
            <a:endParaRPr kumimoji="0" lang="uk-UA" sz="2700" b="1" i="0" u="none" strike="noStrike" kern="1200" cap="none" spc="0" normalizeH="0" baseline="0" noProof="0" dirty="0">
              <a:ln>
                <a:noFill/>
              </a:ln>
              <a:solidFill>
                <a:schemeClr val="bg2">
                  <a:lumMod val="25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8" name="TextBox 7"/>
          <p:cNvSpPr txBox="1"/>
          <p:nvPr/>
        </p:nvSpPr>
        <p:spPr>
          <a:xfrm>
            <a:off x="1331640" y="2211055"/>
            <a:ext cx="2634070" cy="2899512"/>
          </a:xfrm>
          <a:prstGeom prst="rect">
            <a:avLst/>
          </a:prstGeom>
          <a:noFill/>
        </p:spPr>
        <p:txBody>
          <a:bodyPr wrap="square" rtlCol="0">
            <a:spAutoFit/>
          </a:bodyPr>
          <a:lstStyle/>
          <a:p>
            <a:pPr marL="342900" indent="-342900" algn="just">
              <a:lnSpc>
                <a:spcPct val="114000"/>
              </a:lnSpc>
            </a:pPr>
            <a:r>
              <a:rPr lang="uk-UA" sz="1600" b="1" dirty="0" smtClean="0">
                <a:solidFill>
                  <a:schemeClr val="accent5">
                    <a:lumMod val="50000"/>
                  </a:schemeClr>
                </a:solidFill>
                <a:latin typeface="Times New Roman" pitchFamily="18" charset="0"/>
                <a:cs typeface="Times New Roman" pitchFamily="18" charset="0"/>
              </a:rPr>
              <a:t>Золото</a:t>
            </a:r>
            <a:endParaRPr lang="uk-UA" sz="1600" b="1" dirty="0">
              <a:solidFill>
                <a:schemeClr val="accent5">
                  <a:lumMod val="50000"/>
                </a:schemeClr>
              </a:solidFill>
              <a:latin typeface="Times New Roman" pitchFamily="18" charset="0"/>
              <a:cs typeface="Times New Roman" pitchFamily="18" charset="0"/>
            </a:endParaRPr>
          </a:p>
          <a:p>
            <a:pPr marL="342900" indent="-342900" algn="just">
              <a:lnSpc>
                <a:spcPct val="114000"/>
              </a:lnSpc>
              <a:buFont typeface="+mj-lt"/>
              <a:buAutoNum type="arabicPeriod"/>
            </a:pPr>
            <a:r>
              <a:rPr lang="uk-UA" sz="1600" dirty="0">
                <a:solidFill>
                  <a:schemeClr val="accent5">
                    <a:lumMod val="50000"/>
                  </a:schemeClr>
                </a:solidFill>
                <a:latin typeface="Times New Roman" pitchFamily="18" charset="0"/>
                <a:cs typeface="Times New Roman" pitchFamily="18" charset="0"/>
              </a:rPr>
              <a:t>Гнатова </a:t>
            </a:r>
            <a:r>
              <a:rPr lang="uk-UA" sz="1600" dirty="0" smtClean="0">
                <a:solidFill>
                  <a:schemeClr val="accent5">
                    <a:lumMod val="50000"/>
                  </a:schemeClr>
                </a:solidFill>
                <a:latin typeface="Times New Roman" pitchFamily="18" charset="0"/>
                <a:cs typeface="Times New Roman" pitchFamily="18" charset="0"/>
              </a:rPr>
              <a:t>Вікторія;</a:t>
            </a:r>
            <a:endParaRPr lang="uk-UA" sz="1600" dirty="0">
              <a:solidFill>
                <a:schemeClr val="accent5">
                  <a:lumMod val="50000"/>
                </a:schemeClr>
              </a:solidFill>
              <a:latin typeface="Times New Roman" pitchFamily="18" charset="0"/>
              <a:cs typeface="Times New Roman" pitchFamily="18" charset="0"/>
            </a:endParaRPr>
          </a:p>
          <a:p>
            <a:pPr marL="342900" indent="-342900" algn="just">
              <a:lnSpc>
                <a:spcPct val="114000"/>
              </a:lnSpc>
              <a:buFont typeface="+mj-lt"/>
              <a:buAutoNum type="arabicPeriod"/>
            </a:pPr>
            <a:r>
              <a:rPr lang="uk-UA" sz="1600" dirty="0">
                <a:solidFill>
                  <a:schemeClr val="accent5">
                    <a:lumMod val="50000"/>
                  </a:schemeClr>
                </a:solidFill>
                <a:latin typeface="Times New Roman" pitchFamily="18" charset="0"/>
                <a:cs typeface="Times New Roman" pitchFamily="18" charset="0"/>
              </a:rPr>
              <a:t>Колош Сніжана;</a:t>
            </a:r>
          </a:p>
          <a:p>
            <a:pPr marL="342900" indent="-342900" algn="just">
              <a:lnSpc>
                <a:spcPct val="114000"/>
              </a:lnSpc>
              <a:buFont typeface="+mj-lt"/>
              <a:buAutoNum type="arabicPeriod"/>
            </a:pPr>
            <a:r>
              <a:rPr lang="uk-UA" sz="1600" dirty="0">
                <a:solidFill>
                  <a:schemeClr val="accent5">
                    <a:lumMod val="50000"/>
                  </a:schemeClr>
                </a:solidFill>
                <a:latin typeface="Times New Roman" pitchFamily="18" charset="0"/>
                <a:cs typeface="Times New Roman" pitchFamily="18" charset="0"/>
              </a:rPr>
              <a:t>Камка Карина;</a:t>
            </a:r>
          </a:p>
          <a:p>
            <a:pPr marL="342900" indent="-342900" algn="just">
              <a:lnSpc>
                <a:spcPct val="114000"/>
              </a:lnSpc>
              <a:buFont typeface="+mj-lt"/>
              <a:buAutoNum type="arabicPeriod"/>
            </a:pPr>
            <a:r>
              <a:rPr lang="uk-UA" sz="1600" dirty="0">
                <a:solidFill>
                  <a:schemeClr val="accent5">
                    <a:lumMod val="50000"/>
                  </a:schemeClr>
                </a:solidFill>
                <a:latin typeface="Times New Roman" pitchFamily="18" charset="0"/>
                <a:cs typeface="Times New Roman" pitchFamily="18" charset="0"/>
              </a:rPr>
              <a:t>Кузьменко Володимир;</a:t>
            </a:r>
          </a:p>
          <a:p>
            <a:pPr marL="342900" indent="-342900" algn="just">
              <a:lnSpc>
                <a:spcPct val="114000"/>
              </a:lnSpc>
              <a:buFont typeface="+mj-lt"/>
              <a:buAutoNum type="arabicPeriod"/>
            </a:pPr>
            <a:r>
              <a:rPr lang="uk-UA" sz="1600" dirty="0" err="1">
                <a:solidFill>
                  <a:schemeClr val="accent5">
                    <a:lumMod val="50000"/>
                  </a:schemeClr>
                </a:solidFill>
                <a:latin typeface="Times New Roman" pitchFamily="18" charset="0"/>
                <a:cs typeface="Times New Roman" pitchFamily="18" charset="0"/>
              </a:rPr>
              <a:t>Насилівська</a:t>
            </a:r>
            <a:r>
              <a:rPr lang="uk-UA" sz="1600" dirty="0">
                <a:solidFill>
                  <a:schemeClr val="accent5">
                    <a:lumMod val="50000"/>
                  </a:schemeClr>
                </a:solidFill>
                <a:latin typeface="Times New Roman" pitchFamily="18" charset="0"/>
                <a:cs typeface="Times New Roman" pitchFamily="18" charset="0"/>
              </a:rPr>
              <a:t> Ольга;</a:t>
            </a:r>
          </a:p>
          <a:p>
            <a:pPr marL="342900" indent="-342900" algn="just">
              <a:lnSpc>
                <a:spcPct val="114000"/>
              </a:lnSpc>
              <a:buFont typeface="+mj-lt"/>
              <a:buAutoNum type="arabicPeriod"/>
            </a:pPr>
            <a:r>
              <a:rPr lang="uk-UA" sz="1600" dirty="0" smtClean="0">
                <a:solidFill>
                  <a:schemeClr val="accent5">
                    <a:lumMod val="50000"/>
                  </a:schemeClr>
                </a:solidFill>
                <a:latin typeface="Times New Roman" pitchFamily="18" charset="0"/>
                <a:cs typeface="Times New Roman" pitchFamily="18" charset="0"/>
              </a:rPr>
              <a:t>Бойко </a:t>
            </a:r>
            <a:r>
              <a:rPr lang="uk-UA" sz="1600" dirty="0">
                <a:solidFill>
                  <a:schemeClr val="accent5">
                    <a:lumMod val="50000"/>
                  </a:schemeClr>
                </a:solidFill>
                <a:latin typeface="Times New Roman" pitchFamily="18" charset="0"/>
                <a:cs typeface="Times New Roman" pitchFamily="18" charset="0"/>
              </a:rPr>
              <a:t>Анна;</a:t>
            </a:r>
          </a:p>
          <a:p>
            <a:pPr marL="342900" indent="-342900" algn="just">
              <a:lnSpc>
                <a:spcPct val="114000"/>
              </a:lnSpc>
              <a:buFont typeface="+mj-lt"/>
              <a:buAutoNum type="arabicPeriod"/>
            </a:pPr>
            <a:r>
              <a:rPr lang="uk-UA" sz="1600" dirty="0">
                <a:solidFill>
                  <a:schemeClr val="accent5">
                    <a:lumMod val="50000"/>
                  </a:schemeClr>
                </a:solidFill>
                <a:latin typeface="Times New Roman" pitchFamily="18" charset="0"/>
                <a:cs typeface="Times New Roman" pitchFamily="18" charset="0"/>
              </a:rPr>
              <a:t>Малій Юлія;</a:t>
            </a:r>
          </a:p>
          <a:p>
            <a:pPr marL="342900" indent="-342900" algn="just">
              <a:lnSpc>
                <a:spcPct val="114000"/>
              </a:lnSpc>
              <a:buFont typeface="+mj-lt"/>
              <a:buAutoNum type="arabicPeriod"/>
            </a:pPr>
            <a:r>
              <a:rPr lang="uk-UA" sz="1600" dirty="0">
                <a:solidFill>
                  <a:schemeClr val="accent5">
                    <a:lumMod val="50000"/>
                  </a:schemeClr>
                </a:solidFill>
                <a:latin typeface="Times New Roman" pitchFamily="18" charset="0"/>
                <a:cs typeface="Times New Roman" pitchFamily="18" charset="0"/>
              </a:rPr>
              <a:t>Мельник Вікторія;</a:t>
            </a:r>
          </a:p>
          <a:p>
            <a:pPr marL="342900" indent="-342900" algn="just">
              <a:lnSpc>
                <a:spcPct val="114000"/>
              </a:lnSpc>
              <a:buFont typeface="+mj-lt"/>
              <a:buAutoNum type="arabicPeriod"/>
            </a:pPr>
            <a:r>
              <a:rPr lang="uk-UA" sz="1600" dirty="0" err="1">
                <a:solidFill>
                  <a:schemeClr val="accent5">
                    <a:lumMod val="50000"/>
                  </a:schemeClr>
                </a:solidFill>
                <a:latin typeface="Times New Roman" pitchFamily="18" charset="0"/>
                <a:cs typeface="Times New Roman" pitchFamily="18" charset="0"/>
              </a:rPr>
              <a:t>Чаленко</a:t>
            </a:r>
            <a:r>
              <a:rPr lang="uk-UA" sz="1600" dirty="0">
                <a:solidFill>
                  <a:schemeClr val="accent5">
                    <a:lumMod val="50000"/>
                  </a:schemeClr>
                </a:solidFill>
                <a:latin typeface="Times New Roman" pitchFamily="18" charset="0"/>
                <a:cs typeface="Times New Roman" pitchFamily="18" charset="0"/>
              </a:rPr>
              <a:t> </a:t>
            </a:r>
            <a:r>
              <a:rPr lang="uk-UA" sz="1600" dirty="0" smtClean="0">
                <a:solidFill>
                  <a:schemeClr val="accent5">
                    <a:lumMod val="50000"/>
                  </a:schemeClr>
                </a:solidFill>
                <a:latin typeface="Times New Roman" pitchFamily="18" charset="0"/>
                <a:cs typeface="Times New Roman" pitchFamily="18" charset="0"/>
              </a:rPr>
              <a:t>Маргарита</a:t>
            </a:r>
            <a:endParaRPr lang="uk-UA" sz="1600" dirty="0">
              <a:solidFill>
                <a:schemeClr val="accent5">
                  <a:lumMod val="50000"/>
                </a:schemeClr>
              </a:solidFill>
              <a:latin typeface="Times New Roman" pitchFamily="18" charset="0"/>
              <a:cs typeface="Times New Roman" pitchFamily="18" charset="0"/>
            </a:endParaRPr>
          </a:p>
        </p:txBody>
      </p:sp>
      <p:sp>
        <p:nvSpPr>
          <p:cNvPr id="9" name="TextBox 8"/>
          <p:cNvSpPr txBox="1"/>
          <p:nvPr/>
        </p:nvSpPr>
        <p:spPr>
          <a:xfrm>
            <a:off x="5292080" y="1713507"/>
            <a:ext cx="2634070" cy="4303101"/>
          </a:xfrm>
          <a:prstGeom prst="rect">
            <a:avLst/>
          </a:prstGeom>
          <a:noFill/>
        </p:spPr>
        <p:txBody>
          <a:bodyPr wrap="square" rtlCol="0">
            <a:spAutoFit/>
          </a:bodyPr>
          <a:lstStyle/>
          <a:p>
            <a:pPr marL="342900" indent="-342900" algn="just">
              <a:lnSpc>
                <a:spcPct val="114000"/>
              </a:lnSpc>
            </a:pPr>
            <a:r>
              <a:rPr lang="uk-UA" sz="1600" b="1" dirty="0" smtClean="0">
                <a:solidFill>
                  <a:schemeClr val="accent5">
                    <a:lumMod val="50000"/>
                  </a:schemeClr>
                </a:solidFill>
                <a:latin typeface="Times New Roman" pitchFamily="18" charset="0"/>
                <a:cs typeface="Times New Roman" pitchFamily="18" charset="0"/>
              </a:rPr>
              <a:t>Срібло</a:t>
            </a:r>
            <a:endParaRPr lang="uk-UA" sz="1600" b="1" dirty="0">
              <a:solidFill>
                <a:schemeClr val="accent5">
                  <a:lumMod val="50000"/>
                </a:schemeClr>
              </a:solidFill>
              <a:latin typeface="Times New Roman" pitchFamily="18" charset="0"/>
              <a:cs typeface="Times New Roman" pitchFamily="18" charset="0"/>
            </a:endParaRPr>
          </a:p>
          <a:p>
            <a:pPr marL="342900" indent="-342900" algn="just">
              <a:lnSpc>
                <a:spcPct val="114000"/>
              </a:lnSpc>
              <a:buFont typeface="+mj-lt"/>
              <a:buAutoNum type="arabicPeriod"/>
            </a:pPr>
            <a:r>
              <a:rPr lang="uk-UA" sz="1600" dirty="0">
                <a:solidFill>
                  <a:schemeClr val="accent5">
                    <a:lumMod val="50000"/>
                  </a:schemeClr>
                </a:solidFill>
                <a:latin typeface="Times New Roman" pitchFamily="18" charset="0"/>
                <a:cs typeface="Times New Roman" pitchFamily="18" charset="0"/>
              </a:rPr>
              <a:t>Авраменко Яна;</a:t>
            </a:r>
          </a:p>
          <a:p>
            <a:pPr marL="342900" indent="-342900" algn="just">
              <a:lnSpc>
                <a:spcPct val="114000"/>
              </a:lnSpc>
              <a:buFont typeface="+mj-lt"/>
              <a:buAutoNum type="arabicPeriod"/>
            </a:pPr>
            <a:r>
              <a:rPr lang="uk-UA" sz="1600" dirty="0">
                <a:solidFill>
                  <a:schemeClr val="accent5">
                    <a:lumMod val="50000"/>
                  </a:schemeClr>
                </a:solidFill>
                <a:latin typeface="Times New Roman" pitchFamily="18" charset="0"/>
                <a:cs typeface="Times New Roman" pitchFamily="18" charset="0"/>
              </a:rPr>
              <a:t>Петрик </a:t>
            </a:r>
            <a:r>
              <a:rPr lang="uk-UA" sz="1600" dirty="0" smtClean="0">
                <a:solidFill>
                  <a:schemeClr val="accent5">
                    <a:lumMod val="50000"/>
                  </a:schemeClr>
                </a:solidFill>
                <a:latin typeface="Times New Roman" pitchFamily="18" charset="0"/>
                <a:cs typeface="Times New Roman" pitchFamily="18" charset="0"/>
              </a:rPr>
              <a:t>Карина</a:t>
            </a:r>
            <a:r>
              <a:rPr lang="uk-UA" sz="1600" dirty="0">
                <a:solidFill>
                  <a:schemeClr val="accent5">
                    <a:lumMod val="50000"/>
                  </a:schemeClr>
                </a:solidFill>
                <a:latin typeface="Times New Roman" pitchFamily="18" charset="0"/>
                <a:cs typeface="Times New Roman" pitchFamily="18" charset="0"/>
              </a:rPr>
              <a:t>;</a:t>
            </a:r>
          </a:p>
          <a:p>
            <a:pPr marL="342900" indent="-342900" algn="just">
              <a:lnSpc>
                <a:spcPct val="114000"/>
              </a:lnSpc>
              <a:buFont typeface="+mj-lt"/>
              <a:buAutoNum type="arabicPeriod"/>
            </a:pPr>
            <a:r>
              <a:rPr lang="uk-UA" sz="1600" dirty="0">
                <a:solidFill>
                  <a:schemeClr val="accent5">
                    <a:lumMod val="50000"/>
                  </a:schemeClr>
                </a:solidFill>
                <a:latin typeface="Times New Roman" pitchFamily="18" charset="0"/>
                <a:cs typeface="Times New Roman" pitchFamily="18" charset="0"/>
              </a:rPr>
              <a:t>Попова Анастасія;</a:t>
            </a:r>
          </a:p>
          <a:p>
            <a:pPr marL="342900" indent="-342900" algn="just">
              <a:lnSpc>
                <a:spcPct val="114000"/>
              </a:lnSpc>
              <a:buFont typeface="+mj-lt"/>
              <a:buAutoNum type="arabicPeriod"/>
            </a:pPr>
            <a:r>
              <a:rPr lang="uk-UA" sz="1600" dirty="0" err="1" smtClean="0">
                <a:solidFill>
                  <a:schemeClr val="accent5">
                    <a:lumMod val="50000"/>
                  </a:schemeClr>
                </a:solidFill>
                <a:latin typeface="Times New Roman" pitchFamily="18" charset="0"/>
                <a:cs typeface="Times New Roman" pitchFamily="18" charset="0"/>
              </a:rPr>
              <a:t>Миколаєнко</a:t>
            </a:r>
            <a:r>
              <a:rPr lang="uk-UA" sz="1600" dirty="0" smtClean="0">
                <a:solidFill>
                  <a:schemeClr val="accent5">
                    <a:lumMod val="50000"/>
                  </a:schemeClr>
                </a:solidFill>
                <a:latin typeface="Times New Roman" pitchFamily="18" charset="0"/>
                <a:cs typeface="Times New Roman" pitchFamily="18" charset="0"/>
              </a:rPr>
              <a:t> </a:t>
            </a:r>
            <a:r>
              <a:rPr lang="uk-UA" sz="1600" dirty="0">
                <a:solidFill>
                  <a:schemeClr val="accent5">
                    <a:lumMod val="50000"/>
                  </a:schemeClr>
                </a:solidFill>
                <a:latin typeface="Times New Roman" pitchFamily="18" charset="0"/>
                <a:cs typeface="Times New Roman" pitchFamily="18" charset="0"/>
              </a:rPr>
              <a:t>Поліна;</a:t>
            </a:r>
          </a:p>
          <a:p>
            <a:pPr marL="342900" indent="-342900" algn="just">
              <a:lnSpc>
                <a:spcPct val="114000"/>
              </a:lnSpc>
              <a:buFont typeface="+mj-lt"/>
              <a:buAutoNum type="arabicPeriod"/>
            </a:pPr>
            <a:r>
              <a:rPr lang="uk-UA" sz="1600" dirty="0" err="1" smtClean="0">
                <a:solidFill>
                  <a:schemeClr val="accent5">
                    <a:lumMod val="50000"/>
                  </a:schemeClr>
                </a:solidFill>
                <a:latin typeface="Times New Roman" pitchFamily="18" charset="0"/>
                <a:cs typeface="Times New Roman" pitchFamily="18" charset="0"/>
              </a:rPr>
              <a:t>Рудь</a:t>
            </a:r>
            <a:r>
              <a:rPr lang="uk-UA" sz="1600" dirty="0" smtClean="0">
                <a:solidFill>
                  <a:schemeClr val="accent5">
                    <a:lumMod val="50000"/>
                  </a:schemeClr>
                </a:solidFill>
                <a:latin typeface="Times New Roman" pitchFamily="18" charset="0"/>
                <a:cs typeface="Times New Roman" pitchFamily="18" charset="0"/>
              </a:rPr>
              <a:t> </a:t>
            </a:r>
            <a:r>
              <a:rPr lang="uk-UA" sz="1600" dirty="0">
                <a:solidFill>
                  <a:schemeClr val="accent5">
                    <a:lumMod val="50000"/>
                  </a:schemeClr>
                </a:solidFill>
                <a:latin typeface="Times New Roman" pitchFamily="18" charset="0"/>
                <a:cs typeface="Times New Roman" pitchFamily="18" charset="0"/>
              </a:rPr>
              <a:t>Єлизавета;</a:t>
            </a:r>
          </a:p>
          <a:p>
            <a:pPr marL="342900" indent="-342900" algn="just">
              <a:lnSpc>
                <a:spcPct val="114000"/>
              </a:lnSpc>
              <a:buFont typeface="+mj-lt"/>
              <a:buAutoNum type="arabicPeriod"/>
            </a:pPr>
            <a:r>
              <a:rPr lang="uk-UA" sz="1600" dirty="0" err="1">
                <a:solidFill>
                  <a:schemeClr val="accent5">
                    <a:lumMod val="50000"/>
                  </a:schemeClr>
                </a:solidFill>
                <a:latin typeface="Times New Roman" pitchFamily="18" charset="0"/>
                <a:cs typeface="Times New Roman" pitchFamily="18" charset="0"/>
              </a:rPr>
              <a:t>Яловська</a:t>
            </a:r>
            <a:r>
              <a:rPr lang="uk-UA" sz="1600" dirty="0">
                <a:solidFill>
                  <a:schemeClr val="accent5">
                    <a:lumMod val="50000"/>
                  </a:schemeClr>
                </a:solidFill>
                <a:latin typeface="Times New Roman" pitchFamily="18" charset="0"/>
                <a:cs typeface="Times New Roman" pitchFamily="18" charset="0"/>
              </a:rPr>
              <a:t> Юлія;</a:t>
            </a:r>
          </a:p>
          <a:p>
            <a:pPr marL="342900" indent="-342900" algn="just">
              <a:lnSpc>
                <a:spcPct val="114000"/>
              </a:lnSpc>
              <a:buFont typeface="+mj-lt"/>
              <a:buAutoNum type="arabicPeriod"/>
            </a:pPr>
            <a:r>
              <a:rPr lang="uk-UA" sz="1600" dirty="0" err="1">
                <a:solidFill>
                  <a:schemeClr val="accent5">
                    <a:lumMod val="50000"/>
                  </a:schemeClr>
                </a:solidFill>
                <a:latin typeface="Times New Roman" pitchFamily="18" charset="0"/>
                <a:cs typeface="Times New Roman" pitchFamily="18" charset="0"/>
              </a:rPr>
              <a:t>Бурч</a:t>
            </a:r>
            <a:r>
              <a:rPr lang="uk-UA" sz="1600" dirty="0">
                <a:solidFill>
                  <a:schemeClr val="accent5">
                    <a:lumMod val="50000"/>
                  </a:schemeClr>
                </a:solidFill>
                <a:latin typeface="Times New Roman" pitchFamily="18" charset="0"/>
                <a:cs typeface="Times New Roman" pitchFamily="18" charset="0"/>
              </a:rPr>
              <a:t> Анастасія;</a:t>
            </a:r>
          </a:p>
          <a:p>
            <a:pPr marL="342900" indent="-342900" algn="just">
              <a:lnSpc>
                <a:spcPct val="114000"/>
              </a:lnSpc>
              <a:buFont typeface="+mj-lt"/>
              <a:buAutoNum type="arabicPeriod"/>
            </a:pPr>
            <a:r>
              <a:rPr lang="uk-UA" sz="1600" dirty="0" err="1">
                <a:solidFill>
                  <a:schemeClr val="accent5">
                    <a:lumMod val="50000"/>
                  </a:schemeClr>
                </a:solidFill>
                <a:latin typeface="Times New Roman" pitchFamily="18" charset="0"/>
                <a:cs typeface="Times New Roman" pitchFamily="18" charset="0"/>
              </a:rPr>
              <a:t>Журбін</a:t>
            </a:r>
            <a:r>
              <a:rPr lang="uk-UA" sz="1600" dirty="0">
                <a:solidFill>
                  <a:schemeClr val="accent5">
                    <a:lumMod val="50000"/>
                  </a:schemeClr>
                </a:solidFill>
                <a:latin typeface="Times New Roman" pitchFamily="18" charset="0"/>
                <a:cs typeface="Times New Roman" pitchFamily="18" charset="0"/>
              </a:rPr>
              <a:t> Олег;</a:t>
            </a:r>
          </a:p>
          <a:p>
            <a:pPr marL="342900" indent="-342900" algn="just">
              <a:lnSpc>
                <a:spcPct val="114000"/>
              </a:lnSpc>
              <a:buFont typeface="+mj-lt"/>
              <a:buAutoNum type="arabicPeriod"/>
            </a:pPr>
            <a:r>
              <a:rPr lang="uk-UA" sz="1600" dirty="0">
                <a:solidFill>
                  <a:schemeClr val="accent5">
                    <a:lumMod val="50000"/>
                  </a:schemeClr>
                </a:solidFill>
                <a:latin typeface="Times New Roman" pitchFamily="18" charset="0"/>
                <a:cs typeface="Times New Roman" pitchFamily="18" charset="0"/>
              </a:rPr>
              <a:t>Клименко Анна;</a:t>
            </a:r>
          </a:p>
          <a:p>
            <a:pPr marL="342900" indent="-342900" algn="just">
              <a:lnSpc>
                <a:spcPct val="114000"/>
              </a:lnSpc>
              <a:buFont typeface="+mj-lt"/>
              <a:buAutoNum type="arabicPeriod"/>
            </a:pPr>
            <a:r>
              <a:rPr lang="uk-UA" sz="1600" dirty="0">
                <a:solidFill>
                  <a:schemeClr val="accent5">
                    <a:lumMod val="50000"/>
                  </a:schemeClr>
                </a:solidFill>
                <a:latin typeface="Times New Roman" pitchFamily="18" charset="0"/>
                <a:cs typeface="Times New Roman" pitchFamily="18" charset="0"/>
              </a:rPr>
              <a:t>Лук’янова  Анастасія;</a:t>
            </a:r>
          </a:p>
          <a:p>
            <a:pPr marL="342900" indent="-342900" algn="just">
              <a:lnSpc>
                <a:spcPct val="114000"/>
              </a:lnSpc>
              <a:buFont typeface="+mj-lt"/>
              <a:buAutoNum type="arabicPeriod"/>
            </a:pPr>
            <a:r>
              <a:rPr lang="uk-UA" sz="1600" dirty="0">
                <a:solidFill>
                  <a:schemeClr val="accent5">
                    <a:lumMod val="50000"/>
                  </a:schemeClr>
                </a:solidFill>
                <a:latin typeface="Times New Roman" pitchFamily="18" charset="0"/>
                <a:cs typeface="Times New Roman" pitchFamily="18" charset="0"/>
              </a:rPr>
              <a:t>Марченко Богдана;</a:t>
            </a:r>
          </a:p>
          <a:p>
            <a:pPr marL="342900" indent="-342900" algn="just">
              <a:lnSpc>
                <a:spcPct val="114000"/>
              </a:lnSpc>
              <a:buFont typeface="+mj-lt"/>
              <a:buAutoNum type="arabicPeriod"/>
            </a:pPr>
            <a:r>
              <a:rPr lang="uk-UA" sz="1600" dirty="0">
                <a:solidFill>
                  <a:schemeClr val="accent5">
                    <a:lumMod val="50000"/>
                  </a:schemeClr>
                </a:solidFill>
                <a:latin typeface="Times New Roman" pitchFamily="18" charset="0"/>
                <a:cs typeface="Times New Roman" pitchFamily="18" charset="0"/>
              </a:rPr>
              <a:t>Савченко Владислава;</a:t>
            </a:r>
          </a:p>
          <a:p>
            <a:pPr marL="342900" indent="-342900" algn="just">
              <a:lnSpc>
                <a:spcPct val="114000"/>
              </a:lnSpc>
              <a:buFont typeface="+mj-lt"/>
              <a:buAutoNum type="arabicPeriod"/>
            </a:pPr>
            <a:r>
              <a:rPr lang="uk-UA" sz="1600" dirty="0" smtClean="0">
                <a:solidFill>
                  <a:schemeClr val="accent5">
                    <a:lumMod val="50000"/>
                  </a:schemeClr>
                </a:solidFill>
                <a:latin typeface="Times New Roman" pitchFamily="18" charset="0"/>
                <a:cs typeface="Times New Roman" pitchFamily="18" charset="0"/>
              </a:rPr>
              <a:t>Фесенко </a:t>
            </a:r>
            <a:r>
              <a:rPr lang="uk-UA" sz="1600" dirty="0">
                <a:solidFill>
                  <a:schemeClr val="accent5">
                    <a:lumMod val="50000"/>
                  </a:schemeClr>
                </a:solidFill>
                <a:latin typeface="Times New Roman" pitchFamily="18" charset="0"/>
                <a:cs typeface="Times New Roman" pitchFamily="18" charset="0"/>
              </a:rPr>
              <a:t>Маргарита;</a:t>
            </a:r>
          </a:p>
          <a:p>
            <a:pPr marL="342900" indent="-342900" algn="just">
              <a:lnSpc>
                <a:spcPct val="114000"/>
              </a:lnSpc>
              <a:buFont typeface="+mj-lt"/>
              <a:buAutoNum type="arabicPeriod"/>
            </a:pPr>
            <a:r>
              <a:rPr lang="uk-UA" sz="1600" dirty="0" err="1">
                <a:solidFill>
                  <a:schemeClr val="accent5">
                    <a:lumMod val="50000"/>
                  </a:schemeClr>
                </a:solidFill>
                <a:latin typeface="Times New Roman" pitchFamily="18" charset="0"/>
                <a:cs typeface="Times New Roman" pitchFamily="18" charset="0"/>
              </a:rPr>
              <a:t>Хмарук</a:t>
            </a:r>
            <a:r>
              <a:rPr lang="uk-UA" sz="1600" dirty="0">
                <a:solidFill>
                  <a:schemeClr val="accent5">
                    <a:lumMod val="50000"/>
                  </a:schemeClr>
                </a:solidFill>
                <a:latin typeface="Times New Roman" pitchFamily="18" charset="0"/>
                <a:cs typeface="Times New Roman" pitchFamily="18" charset="0"/>
              </a:rPr>
              <a:t> Ольга;</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988840"/>
            <a:ext cx="7920880" cy="3752437"/>
          </a:xfrm>
          <a:prstGeom prst="rect">
            <a:avLst/>
          </a:prstGeom>
          <a:noFill/>
        </p:spPr>
        <p:txBody>
          <a:bodyPr wrap="square" rtlCol="0">
            <a:spAutoFit/>
          </a:bodyPr>
          <a:lstStyle/>
          <a:p>
            <a:pPr marL="342900" indent="-342900" algn="just">
              <a:lnSpc>
                <a:spcPct val="114000"/>
              </a:lnSpc>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lvl="0" indent="-342900" algn="just">
              <a:lnSpc>
                <a:spcPct val="150000"/>
              </a:lnSpc>
              <a:buFont typeface="+mj-lt"/>
              <a:buAutoNum type="arabicPeriod"/>
            </a:pPr>
            <a:endParaRPr lang="uk-UA" sz="2000" dirty="0" smtClean="0">
              <a:solidFill>
                <a:schemeClr val="tx2">
                  <a:lumMod val="75000"/>
                </a:schemeClr>
              </a:solidFill>
              <a:latin typeface="Times New Roman" pitchFamily="18" charset="0"/>
              <a:cs typeface="Times New Roman" pitchFamily="18" charset="0"/>
            </a:endParaRPr>
          </a:p>
          <a:p>
            <a:pPr marL="342900" lvl="0" indent="-342900" algn="just">
              <a:lnSpc>
                <a:spcPct val="150000"/>
              </a:lnSpc>
              <a:buFont typeface="+mj-lt"/>
              <a:buAutoNum type="arabicPeriod"/>
            </a:pPr>
            <a:endParaRPr lang="uk-UA" sz="2000" dirty="0" smtClean="0">
              <a:solidFill>
                <a:schemeClr val="tx2">
                  <a:lumMod val="75000"/>
                </a:schemeClr>
              </a:solidFill>
              <a:latin typeface="Times New Roman" pitchFamily="18" charset="0"/>
              <a:cs typeface="Times New Roman" pitchFamily="18" charset="0"/>
            </a:endParaRPr>
          </a:p>
          <a:p>
            <a:pPr marL="342900" lvl="0" indent="-342900" algn="just">
              <a:lnSpc>
                <a:spcPct val="150000"/>
              </a:lnSpc>
              <a:buFont typeface="+mj-lt"/>
              <a:buAutoNum type="arabicPeriod"/>
            </a:pPr>
            <a:endParaRPr lang="uk-UA" sz="2000" dirty="0" smtClean="0">
              <a:solidFill>
                <a:schemeClr val="tx2">
                  <a:lumMod val="75000"/>
                </a:schemeClr>
              </a:solidFill>
              <a:latin typeface="Times New Roman" pitchFamily="18" charset="0"/>
              <a:cs typeface="Times New Roman" pitchFamily="18" charset="0"/>
            </a:endParaRPr>
          </a:p>
          <a:p>
            <a:pPr marL="342900" lvl="0" indent="-342900" algn="just">
              <a:lnSpc>
                <a:spcPct val="150000"/>
              </a:lnSpc>
              <a:buFont typeface="+mj-lt"/>
              <a:buAutoNum type="arabicPeriod"/>
            </a:pPr>
            <a:endParaRPr lang="uk-UA" sz="2000" dirty="0" smtClean="0">
              <a:solidFill>
                <a:schemeClr val="tx2">
                  <a:lumMod val="75000"/>
                </a:schemeClr>
              </a:solidFill>
              <a:latin typeface="Times New Roman" pitchFamily="18" charset="0"/>
              <a:cs typeface="Times New Roman" pitchFamily="18" charset="0"/>
            </a:endParaRPr>
          </a:p>
          <a:p>
            <a:pPr marL="342900" indent="-342900" algn="just">
              <a:lnSpc>
                <a:spcPct val="114000"/>
              </a:lnSpc>
            </a:pPr>
            <a:endParaRPr lang="uk-UA" sz="2000" dirty="0" smtClean="0">
              <a:solidFill>
                <a:schemeClr val="tx2">
                  <a:lumMod val="75000"/>
                </a:schemeClr>
              </a:solidFill>
              <a:latin typeface="Times New Roman" pitchFamily="18" charset="0"/>
              <a:cs typeface="Times New Roman" pitchFamily="18" charset="0"/>
            </a:endParaRPr>
          </a:p>
          <a:p>
            <a:pPr marL="342900" indent="-342900" algn="just">
              <a:lnSpc>
                <a:spcPct val="114000"/>
              </a:lnSpc>
            </a:pPr>
            <a:endParaRPr lang="uk-UA" dirty="0" smtClean="0">
              <a:solidFill>
                <a:schemeClr val="accent3">
                  <a:lumMod val="50000"/>
                </a:schemeClr>
              </a:solidFill>
              <a:latin typeface="Times New Roman" pitchFamily="18" charset="0"/>
              <a:cs typeface="Times New Roman" pitchFamily="18" charset="0"/>
            </a:endParaRPr>
          </a:p>
          <a:p>
            <a:pPr marL="342900" indent="-342900" algn="just">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indent="-342900">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indent="-342900">
              <a:buFont typeface="+mj-lt"/>
              <a:buAutoNum type="arabicPeriod"/>
            </a:pPr>
            <a:endParaRPr lang="ru-RU" dirty="0">
              <a:solidFill>
                <a:schemeClr val="accent3">
                  <a:lumMod val="50000"/>
                </a:schemeClr>
              </a:solidFill>
              <a:latin typeface="Times New Roman" pitchFamily="18" charset="0"/>
              <a:cs typeface="Times New Roman" pitchFamily="18" charset="0"/>
            </a:endParaRPr>
          </a:p>
        </p:txBody>
      </p:sp>
      <p:sp>
        <p:nvSpPr>
          <p:cNvPr id="5" name="Заголовок 1"/>
          <p:cNvSpPr txBox="1">
            <a:spLocks/>
          </p:cNvSpPr>
          <p:nvPr/>
        </p:nvSpPr>
        <p:spPr>
          <a:xfrm>
            <a:off x="1142976" y="836712"/>
            <a:ext cx="4149104" cy="5400600"/>
          </a:xfrm>
          <a:prstGeom prst="rect">
            <a:avLst/>
          </a:prstGeom>
        </p:spPr>
        <p:txBody>
          <a:bodyPr anchor="ctr">
            <a:normAutofit fontScale="97500"/>
          </a:bodyPr>
          <a:lstStyle/>
          <a:p>
            <a:pPr marL="342900" lvl="0" indent="-342900">
              <a:spcBef>
                <a:spcPct val="0"/>
              </a:spcBef>
              <a:buAutoNum type="arabicPeriod"/>
            </a:pPr>
            <a:endParaRPr kumimoji="0" lang="uk-UA" sz="3000" b="0" i="0" u="none" strike="noStrike" kern="1200" cap="none" spc="0" normalizeH="0" baseline="0" noProof="0" dirty="0" smtClean="0">
              <a:ln>
                <a:noFill/>
              </a:ln>
              <a:solidFill>
                <a:schemeClr val="accent3">
                  <a:lumMod val="5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a:p>
            <a:pPr marL="342900" lvl="0" indent="-342900" algn="ctr">
              <a:spcBef>
                <a:spcPct val="0"/>
              </a:spcBef>
              <a:buAutoNum type="arabicPeriod"/>
            </a:pPr>
            <a:endParaRPr kumimoji="0" lang="uk-UA" b="0" i="0" u="none" strike="noStrike" kern="1200" cap="none" spc="0" normalizeH="0" baseline="0" noProof="0" dirty="0" smtClean="0">
              <a:ln>
                <a:noFill/>
              </a:ln>
              <a:solidFill>
                <a:schemeClr val="accent3">
                  <a:lumMod val="5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a:p>
            <a:pPr marL="342900" lvl="0" indent="-342900" algn="ctr">
              <a:spcBef>
                <a:spcPct val="0"/>
              </a:spcBef>
            </a:pPr>
            <a:r>
              <a:rPr kumimoji="0" lang="uk-UA" b="0" i="0" u="none" strike="noStrike" kern="1200" cap="none" spc="0" normalizeH="0" baseline="0" noProof="0" dirty="0" smtClean="0">
                <a:ln>
                  <a:noFill/>
                </a:ln>
                <a:solidFill>
                  <a:schemeClr val="accent3">
                    <a:lumMod val="5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t>
            </a:r>
          </a:p>
          <a:p>
            <a:pPr lvl="0" algn="just">
              <a:spcBef>
                <a:spcPct val="0"/>
              </a:spcBef>
            </a:pPr>
            <a:endParaRPr kumimoji="0" lang="uk-UA"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6" name="Заголовок 1"/>
          <p:cNvSpPr txBox="1">
            <a:spLocks/>
          </p:cNvSpPr>
          <p:nvPr/>
        </p:nvSpPr>
        <p:spPr>
          <a:xfrm>
            <a:off x="4921550" y="692696"/>
            <a:ext cx="3848578" cy="3729026"/>
          </a:xfrm>
          <a:prstGeom prst="rect">
            <a:avLst/>
          </a:prstGeom>
        </p:spPr>
        <p:txBody>
          <a:bodyPr anchor="ctr">
            <a:normAutofit fontScale="97500"/>
          </a:bodyPr>
          <a:lstStyle/>
          <a:p>
            <a:pPr marL="342900" lvl="0" indent="-342900" algn="ctr">
              <a:spcBef>
                <a:spcPct val="0"/>
              </a:spcBef>
            </a:pPr>
            <a:endParaRPr lang="uk-UA" b="1" dirty="0" smtClean="0">
              <a:solidFill>
                <a:schemeClr val="bg2">
                  <a:lumMod val="2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lvl="0" algn="just">
              <a:spcBef>
                <a:spcPct val="0"/>
              </a:spcBef>
            </a:pPr>
            <a:endParaRPr kumimoji="0" lang="uk-UA" sz="21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Заголовок 1"/>
          <p:cNvSpPr txBox="1">
            <a:spLocks/>
          </p:cNvSpPr>
          <p:nvPr/>
        </p:nvSpPr>
        <p:spPr>
          <a:xfrm>
            <a:off x="1214414" y="0"/>
            <a:ext cx="7429552" cy="836712"/>
          </a:xfrm>
          <a:prstGeom prst="rect">
            <a:avLst/>
          </a:prstGeom>
        </p:spPr>
        <p:txBody>
          <a:bodyPr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3600" b="0" i="0" u="none" strike="noStrike" kern="1200" cap="none" spc="0" normalizeH="0" baseline="0" noProof="0" dirty="0" smtClean="0">
                <a:ln>
                  <a:noFill/>
                </a:ln>
                <a:solidFill>
                  <a:schemeClr val="bg2">
                    <a:lumMod val="25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r>
            <a:br>
              <a:rPr kumimoji="0" lang="uk-UA" sz="3600" b="0" i="0" u="none" strike="noStrike" kern="1200" cap="none" spc="0" normalizeH="0" baseline="0" noProof="0" dirty="0" smtClean="0">
                <a:ln>
                  <a:noFill/>
                </a:ln>
                <a:solidFill>
                  <a:schemeClr val="bg2">
                    <a:lumMod val="25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br>
            <a:r>
              <a:rPr kumimoji="0" lang="uk-UA" sz="2700" b="0" i="0" u="none" strike="noStrike" kern="1200" cap="none" spc="0" normalizeH="0" baseline="0" noProof="0" dirty="0" smtClean="0">
                <a:ln>
                  <a:noFill/>
                </a:ln>
                <a:solidFill>
                  <a:schemeClr val="bg2">
                    <a:lumMod val="25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t>
            </a:r>
            <a:r>
              <a:rPr kumimoji="0" lang="uk-UA" sz="2700" b="1" i="0" u="none" strike="noStrike" kern="1200" cap="none" spc="0" normalizeH="0" baseline="0" noProof="0" dirty="0" smtClean="0">
                <a:ln>
                  <a:noFill/>
                </a:ln>
                <a:solidFill>
                  <a:schemeClr val="bg2">
                    <a:lumMod val="25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ПРЕТЕНДЕНТИ НА НАГОРОДЖЕННЯ МЕДАЛЯМИ:</a:t>
            </a:r>
            <a:br>
              <a:rPr kumimoji="0" lang="uk-UA" sz="2700" b="1" i="0" u="none" strike="noStrike" kern="1200" cap="none" spc="0" normalizeH="0" baseline="0" noProof="0" dirty="0" smtClean="0">
                <a:ln>
                  <a:noFill/>
                </a:ln>
                <a:solidFill>
                  <a:schemeClr val="bg2">
                    <a:lumMod val="25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br>
            <a:endParaRPr kumimoji="0" lang="uk-UA" sz="2700" b="1" i="0" u="none" strike="noStrike" kern="1200" cap="none" spc="0" normalizeH="0" baseline="0" noProof="0" dirty="0">
              <a:ln>
                <a:noFill/>
              </a:ln>
              <a:solidFill>
                <a:schemeClr val="bg2">
                  <a:lumMod val="25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8" name="TextBox 7"/>
          <p:cNvSpPr txBox="1"/>
          <p:nvPr/>
        </p:nvSpPr>
        <p:spPr>
          <a:xfrm>
            <a:off x="2339752" y="836712"/>
            <a:ext cx="5400600" cy="4618893"/>
          </a:xfrm>
          <a:prstGeom prst="rect">
            <a:avLst/>
          </a:prstGeom>
          <a:noFill/>
        </p:spPr>
        <p:txBody>
          <a:bodyPr wrap="square" rtlCol="0">
            <a:spAutoFit/>
          </a:bodyPr>
          <a:lstStyle/>
          <a:p>
            <a:pPr marL="342900" indent="-342900" algn="ctr">
              <a:lnSpc>
                <a:spcPct val="114000"/>
              </a:lnSpc>
            </a:pPr>
            <a:r>
              <a:rPr lang="uk-UA" dirty="0" smtClean="0">
                <a:solidFill>
                  <a:schemeClr val="accent5">
                    <a:lumMod val="50000"/>
                  </a:schemeClr>
                </a:solidFill>
                <a:latin typeface="Times New Roman" pitchFamily="18" charset="0"/>
                <a:cs typeface="Times New Roman" pitchFamily="18" charset="0"/>
              </a:rPr>
              <a:t>      </a:t>
            </a:r>
            <a:r>
              <a:rPr lang="uk-UA" sz="1600" dirty="0">
                <a:solidFill>
                  <a:schemeClr val="accent5">
                    <a:lumMod val="50000"/>
                  </a:schemeClr>
                </a:solidFill>
                <a:latin typeface="Times New Roman" pitchFamily="18" charset="0"/>
                <a:cs typeface="Times New Roman" pitchFamily="18" charset="0"/>
              </a:rPr>
              <a:t>ІІ курс</a:t>
            </a:r>
          </a:p>
          <a:p>
            <a:pPr marL="342900" indent="-342900" algn="just">
              <a:lnSpc>
                <a:spcPct val="114000"/>
              </a:lnSpc>
            </a:pPr>
            <a:endParaRPr lang="ru-RU" sz="1600" b="1" dirty="0" smtClean="0">
              <a:solidFill>
                <a:schemeClr val="accent5">
                  <a:lumMod val="50000"/>
                </a:schemeClr>
              </a:solidFill>
              <a:latin typeface="Times New Roman" pitchFamily="18" charset="0"/>
              <a:cs typeface="Times New Roman" pitchFamily="18" charset="0"/>
            </a:endParaRPr>
          </a:p>
          <a:p>
            <a:pPr marL="342900" indent="-342900" algn="just">
              <a:lnSpc>
                <a:spcPct val="114000"/>
              </a:lnSpc>
            </a:pPr>
            <a:endParaRPr lang="ru-RU" sz="1600" b="1" dirty="0">
              <a:solidFill>
                <a:schemeClr val="accent5">
                  <a:lumMod val="50000"/>
                </a:schemeClr>
              </a:solidFill>
              <a:latin typeface="Times New Roman" pitchFamily="18" charset="0"/>
              <a:cs typeface="Times New Roman" pitchFamily="18" charset="0"/>
            </a:endParaRPr>
          </a:p>
          <a:p>
            <a:pPr marL="342900" indent="-342900" algn="just">
              <a:lnSpc>
                <a:spcPct val="114000"/>
              </a:lnSpc>
            </a:pPr>
            <a:r>
              <a:rPr lang="ru-RU" sz="1600" b="1" dirty="0" smtClean="0">
                <a:solidFill>
                  <a:schemeClr val="accent5">
                    <a:lumMod val="50000"/>
                  </a:schemeClr>
                </a:solidFill>
                <a:latin typeface="Times New Roman" pitchFamily="18" charset="0"/>
                <a:cs typeface="Times New Roman" pitchFamily="18" charset="0"/>
              </a:rPr>
              <a:t>Золото</a:t>
            </a:r>
            <a:endParaRPr lang="ru-RU" sz="1600" b="1" dirty="0">
              <a:solidFill>
                <a:schemeClr val="accent5">
                  <a:lumMod val="50000"/>
                </a:schemeClr>
              </a:solidFill>
              <a:latin typeface="Times New Roman" pitchFamily="18" charset="0"/>
              <a:cs typeface="Times New Roman" pitchFamily="18" charset="0"/>
            </a:endParaRPr>
          </a:p>
          <a:p>
            <a:pPr marL="342900" indent="-342900" algn="just">
              <a:lnSpc>
                <a:spcPct val="114000"/>
              </a:lnSpc>
              <a:buFont typeface="+mj-lt"/>
              <a:buAutoNum type="arabicPeriod"/>
            </a:pPr>
            <a:r>
              <a:rPr lang="ru-RU" sz="1600" dirty="0" err="1">
                <a:solidFill>
                  <a:schemeClr val="accent5">
                    <a:lumMod val="50000"/>
                  </a:schemeClr>
                </a:solidFill>
                <a:latin typeface="Times New Roman" pitchFamily="18" charset="0"/>
                <a:cs typeface="Times New Roman" pitchFamily="18" charset="0"/>
              </a:rPr>
              <a:t>Передня</a:t>
            </a:r>
            <a:r>
              <a:rPr lang="ru-RU" sz="1600" dirty="0">
                <a:solidFill>
                  <a:schemeClr val="accent5">
                    <a:lumMod val="50000"/>
                  </a:schemeClr>
                </a:solidFill>
                <a:latin typeface="Times New Roman" pitchFamily="18" charset="0"/>
                <a:cs typeface="Times New Roman" pitchFamily="18" charset="0"/>
              </a:rPr>
              <a:t> </a:t>
            </a:r>
            <a:r>
              <a:rPr lang="ru-RU" sz="1600" dirty="0" err="1">
                <a:solidFill>
                  <a:schemeClr val="accent5">
                    <a:lumMod val="50000"/>
                  </a:schemeClr>
                </a:solidFill>
                <a:latin typeface="Times New Roman" pitchFamily="18" charset="0"/>
                <a:cs typeface="Times New Roman" pitchFamily="18" charset="0"/>
              </a:rPr>
              <a:t>Тетяна</a:t>
            </a:r>
            <a:r>
              <a:rPr lang="ru-RU" sz="1600" dirty="0">
                <a:solidFill>
                  <a:schemeClr val="accent5">
                    <a:lumMod val="50000"/>
                  </a:schemeClr>
                </a:solidFill>
                <a:latin typeface="Times New Roman" pitchFamily="18" charset="0"/>
                <a:cs typeface="Times New Roman" pitchFamily="18" charset="0"/>
              </a:rPr>
              <a:t> </a:t>
            </a:r>
          </a:p>
          <a:p>
            <a:pPr marL="342900" indent="-342900" algn="just">
              <a:lnSpc>
                <a:spcPct val="114000"/>
              </a:lnSpc>
              <a:buFont typeface="+mj-lt"/>
              <a:buAutoNum type="arabicPeriod"/>
            </a:pPr>
            <a:r>
              <a:rPr lang="ru-RU" sz="1600" dirty="0" err="1">
                <a:solidFill>
                  <a:schemeClr val="accent5">
                    <a:lumMod val="50000"/>
                  </a:schemeClr>
                </a:solidFill>
                <a:latin typeface="Times New Roman" pitchFamily="18" charset="0"/>
                <a:cs typeface="Times New Roman" pitchFamily="18" charset="0"/>
              </a:rPr>
              <a:t>Домме</a:t>
            </a:r>
            <a:r>
              <a:rPr lang="ru-RU" sz="1600" dirty="0">
                <a:solidFill>
                  <a:schemeClr val="accent5">
                    <a:lumMod val="50000"/>
                  </a:schemeClr>
                </a:solidFill>
                <a:latin typeface="Times New Roman" pitchFamily="18" charset="0"/>
                <a:cs typeface="Times New Roman" pitchFamily="18" charset="0"/>
              </a:rPr>
              <a:t> </a:t>
            </a:r>
            <a:r>
              <a:rPr lang="ru-RU" sz="1600" dirty="0" err="1">
                <a:solidFill>
                  <a:schemeClr val="accent5">
                    <a:lumMod val="50000"/>
                  </a:schemeClr>
                </a:solidFill>
                <a:latin typeface="Times New Roman" pitchFamily="18" charset="0"/>
                <a:cs typeface="Times New Roman" pitchFamily="18" charset="0"/>
              </a:rPr>
              <a:t>Ангеліна</a:t>
            </a:r>
            <a:r>
              <a:rPr lang="ru-RU" sz="1600" dirty="0">
                <a:solidFill>
                  <a:schemeClr val="accent5">
                    <a:lumMod val="50000"/>
                  </a:schemeClr>
                </a:solidFill>
                <a:latin typeface="Times New Roman" pitchFamily="18" charset="0"/>
                <a:cs typeface="Times New Roman" pitchFamily="18" charset="0"/>
              </a:rPr>
              <a:t> </a:t>
            </a:r>
          </a:p>
          <a:p>
            <a:pPr marL="342900" indent="-342900" algn="just">
              <a:lnSpc>
                <a:spcPct val="114000"/>
              </a:lnSpc>
            </a:pPr>
            <a:endParaRPr lang="ru-RU" sz="1600" dirty="0">
              <a:solidFill>
                <a:schemeClr val="accent5">
                  <a:lumMod val="50000"/>
                </a:schemeClr>
              </a:solidFill>
              <a:latin typeface="Times New Roman" pitchFamily="18" charset="0"/>
              <a:cs typeface="Times New Roman" pitchFamily="18" charset="0"/>
            </a:endParaRPr>
          </a:p>
          <a:p>
            <a:pPr marL="342900" indent="-342900" algn="just">
              <a:lnSpc>
                <a:spcPct val="114000"/>
              </a:lnSpc>
            </a:pPr>
            <a:r>
              <a:rPr lang="ru-RU" sz="1600" b="1" dirty="0" err="1">
                <a:solidFill>
                  <a:schemeClr val="accent5">
                    <a:lumMod val="50000"/>
                  </a:schemeClr>
                </a:solidFill>
                <a:latin typeface="Times New Roman" pitchFamily="18" charset="0"/>
                <a:cs typeface="Times New Roman" pitchFamily="18" charset="0"/>
              </a:rPr>
              <a:t>Срібло</a:t>
            </a:r>
            <a:endParaRPr lang="ru-RU" sz="1600" b="1" dirty="0">
              <a:solidFill>
                <a:schemeClr val="accent5">
                  <a:lumMod val="50000"/>
                </a:schemeClr>
              </a:solidFill>
              <a:latin typeface="Times New Roman" pitchFamily="18" charset="0"/>
              <a:cs typeface="Times New Roman" pitchFamily="18" charset="0"/>
            </a:endParaRPr>
          </a:p>
          <a:p>
            <a:pPr marL="342900" indent="-342900" algn="just">
              <a:lnSpc>
                <a:spcPct val="114000"/>
              </a:lnSpc>
              <a:buFont typeface="+mj-lt"/>
              <a:buAutoNum type="arabicPeriod"/>
            </a:pPr>
            <a:r>
              <a:rPr lang="ru-RU" sz="1600" dirty="0">
                <a:solidFill>
                  <a:schemeClr val="accent5">
                    <a:lumMod val="50000"/>
                  </a:schemeClr>
                </a:solidFill>
                <a:latin typeface="Times New Roman" pitchFamily="18" charset="0"/>
                <a:cs typeface="Times New Roman" pitchFamily="18" charset="0"/>
              </a:rPr>
              <a:t>Гайдук </a:t>
            </a:r>
            <a:r>
              <a:rPr lang="ru-RU" sz="1600" dirty="0" err="1">
                <a:solidFill>
                  <a:schemeClr val="accent5">
                    <a:lumMod val="50000"/>
                  </a:schemeClr>
                </a:solidFill>
                <a:latin typeface="Times New Roman" pitchFamily="18" charset="0"/>
                <a:cs typeface="Times New Roman" pitchFamily="18" charset="0"/>
              </a:rPr>
              <a:t>Анастасія</a:t>
            </a:r>
            <a:r>
              <a:rPr lang="ru-RU" sz="1600" dirty="0">
                <a:solidFill>
                  <a:schemeClr val="accent5">
                    <a:lumMod val="50000"/>
                  </a:schemeClr>
                </a:solidFill>
                <a:latin typeface="Times New Roman" pitchFamily="18" charset="0"/>
                <a:cs typeface="Times New Roman" pitchFamily="18" charset="0"/>
              </a:rPr>
              <a:t> </a:t>
            </a:r>
          </a:p>
          <a:p>
            <a:pPr marL="342900" indent="-342900" algn="just">
              <a:lnSpc>
                <a:spcPct val="114000"/>
              </a:lnSpc>
              <a:buFont typeface="+mj-lt"/>
              <a:buAutoNum type="arabicPeriod"/>
            </a:pPr>
            <a:r>
              <a:rPr lang="ru-RU" sz="1600" dirty="0">
                <a:solidFill>
                  <a:schemeClr val="accent5">
                    <a:lumMod val="50000"/>
                  </a:schemeClr>
                </a:solidFill>
                <a:latin typeface="Times New Roman" pitchFamily="18" charset="0"/>
                <a:cs typeface="Times New Roman" pitchFamily="18" charset="0"/>
              </a:rPr>
              <a:t>Гнатенко Марина </a:t>
            </a:r>
          </a:p>
          <a:p>
            <a:pPr marL="342900" indent="-342900" algn="just">
              <a:lnSpc>
                <a:spcPct val="114000"/>
              </a:lnSpc>
              <a:buFont typeface="+mj-lt"/>
              <a:buAutoNum type="arabicPeriod"/>
            </a:pPr>
            <a:r>
              <a:rPr lang="ru-RU" sz="1600" dirty="0">
                <a:solidFill>
                  <a:schemeClr val="accent5">
                    <a:lumMod val="50000"/>
                  </a:schemeClr>
                </a:solidFill>
                <a:latin typeface="Times New Roman" pitchFamily="18" charset="0"/>
                <a:cs typeface="Times New Roman" pitchFamily="18" charset="0"/>
              </a:rPr>
              <a:t>Давиденко Ярослава </a:t>
            </a:r>
          </a:p>
          <a:p>
            <a:pPr marL="342900" indent="-342900" algn="just">
              <a:lnSpc>
                <a:spcPct val="114000"/>
              </a:lnSpc>
              <a:buFont typeface="+mj-lt"/>
              <a:buAutoNum type="arabicPeriod"/>
            </a:pPr>
            <a:r>
              <a:rPr lang="ru-RU" sz="1600" dirty="0" err="1">
                <a:solidFill>
                  <a:schemeClr val="accent5">
                    <a:lumMod val="50000"/>
                  </a:schemeClr>
                </a:solidFill>
                <a:latin typeface="Times New Roman" pitchFamily="18" charset="0"/>
                <a:cs typeface="Times New Roman" pitchFamily="18" charset="0"/>
              </a:rPr>
              <a:t>Мединська</a:t>
            </a:r>
            <a:r>
              <a:rPr lang="ru-RU" sz="1600" dirty="0">
                <a:solidFill>
                  <a:schemeClr val="accent5">
                    <a:lumMod val="50000"/>
                  </a:schemeClr>
                </a:solidFill>
                <a:latin typeface="Times New Roman" pitchFamily="18" charset="0"/>
                <a:cs typeface="Times New Roman" pitchFamily="18" charset="0"/>
              </a:rPr>
              <a:t> Яна </a:t>
            </a:r>
          </a:p>
          <a:p>
            <a:pPr marL="342900" indent="-342900" algn="just">
              <a:lnSpc>
                <a:spcPct val="114000"/>
              </a:lnSpc>
              <a:buFont typeface="+mj-lt"/>
              <a:buAutoNum type="arabicPeriod"/>
            </a:pPr>
            <a:r>
              <a:rPr lang="ru-RU" sz="1600" dirty="0">
                <a:solidFill>
                  <a:schemeClr val="accent5">
                    <a:lumMod val="50000"/>
                  </a:schemeClr>
                </a:solidFill>
                <a:latin typeface="Times New Roman" pitchFamily="18" charset="0"/>
                <a:cs typeface="Times New Roman" pitchFamily="18" charset="0"/>
              </a:rPr>
              <a:t>Хоменко </a:t>
            </a:r>
            <a:r>
              <a:rPr lang="ru-RU" sz="1600" dirty="0" err="1">
                <a:solidFill>
                  <a:schemeClr val="accent5">
                    <a:lumMod val="50000"/>
                  </a:schemeClr>
                </a:solidFill>
                <a:latin typeface="Times New Roman" pitchFamily="18" charset="0"/>
                <a:cs typeface="Times New Roman" pitchFamily="18" charset="0"/>
              </a:rPr>
              <a:t>Вікторія</a:t>
            </a:r>
            <a:r>
              <a:rPr lang="ru-RU" sz="1600" dirty="0">
                <a:solidFill>
                  <a:schemeClr val="accent5">
                    <a:lumMod val="50000"/>
                  </a:schemeClr>
                </a:solidFill>
                <a:latin typeface="Times New Roman" pitchFamily="18" charset="0"/>
                <a:cs typeface="Times New Roman" pitchFamily="18" charset="0"/>
              </a:rPr>
              <a:t> </a:t>
            </a:r>
          </a:p>
          <a:p>
            <a:pPr marL="342900" indent="-342900" algn="just">
              <a:lnSpc>
                <a:spcPct val="114000"/>
              </a:lnSpc>
              <a:buFont typeface="+mj-lt"/>
              <a:buAutoNum type="arabicPeriod"/>
            </a:pPr>
            <a:r>
              <a:rPr lang="ru-RU" sz="1600" dirty="0">
                <a:solidFill>
                  <a:schemeClr val="accent5">
                    <a:lumMod val="50000"/>
                  </a:schemeClr>
                </a:solidFill>
                <a:latin typeface="Times New Roman" pitchFamily="18" charset="0"/>
                <a:cs typeface="Times New Roman" pitchFamily="18" charset="0"/>
              </a:rPr>
              <a:t>Кантур Марина </a:t>
            </a:r>
          </a:p>
          <a:p>
            <a:pPr marL="342900" indent="-342900" algn="just">
              <a:lnSpc>
                <a:spcPct val="114000"/>
              </a:lnSpc>
              <a:buFont typeface="+mj-lt"/>
              <a:buAutoNum type="arabicPeriod"/>
            </a:pPr>
            <a:r>
              <a:rPr lang="ru-RU" sz="1600" dirty="0" err="1">
                <a:solidFill>
                  <a:schemeClr val="accent5">
                    <a:lumMod val="50000"/>
                  </a:schemeClr>
                </a:solidFill>
                <a:latin typeface="Times New Roman" pitchFamily="18" charset="0"/>
                <a:cs typeface="Times New Roman" pitchFamily="18" charset="0"/>
              </a:rPr>
              <a:t>Маргарян</a:t>
            </a:r>
            <a:r>
              <a:rPr lang="ru-RU" sz="1600" dirty="0">
                <a:solidFill>
                  <a:schemeClr val="accent5">
                    <a:lumMod val="50000"/>
                  </a:schemeClr>
                </a:solidFill>
                <a:latin typeface="Times New Roman" pitchFamily="18" charset="0"/>
                <a:cs typeface="Times New Roman" pitchFamily="18" charset="0"/>
              </a:rPr>
              <a:t> </a:t>
            </a:r>
            <a:r>
              <a:rPr lang="ru-RU" sz="1600" dirty="0" err="1">
                <a:solidFill>
                  <a:schemeClr val="accent5">
                    <a:lumMod val="50000"/>
                  </a:schemeClr>
                </a:solidFill>
                <a:latin typeface="Times New Roman" pitchFamily="18" charset="0"/>
                <a:cs typeface="Times New Roman" pitchFamily="18" charset="0"/>
              </a:rPr>
              <a:t>Таджат</a:t>
            </a:r>
            <a:r>
              <a:rPr lang="ru-RU" sz="1600" dirty="0">
                <a:solidFill>
                  <a:schemeClr val="accent5">
                    <a:lumMod val="50000"/>
                  </a:schemeClr>
                </a:solidFill>
                <a:latin typeface="Times New Roman" pitchFamily="18" charset="0"/>
                <a:cs typeface="Times New Roman" pitchFamily="18" charset="0"/>
              </a:rPr>
              <a:t> </a:t>
            </a:r>
          </a:p>
          <a:p>
            <a:pPr marL="342900" indent="-342900" algn="just">
              <a:lnSpc>
                <a:spcPct val="114000"/>
              </a:lnSpc>
            </a:pPr>
            <a:endParaRPr lang="uk-UA" sz="1600"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94106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214282" y="285728"/>
            <a:ext cx="8929718" cy="714380"/>
          </a:xfrm>
        </p:spPr>
        <p:txBody>
          <a:bodyPr>
            <a:noAutofit/>
          </a:bodyPr>
          <a:lstStyle/>
          <a:p>
            <a:pPr marL="0" lvl="1"/>
            <a:r>
              <a:rPr lang="uk-UA" b="1" dirty="0" smtClean="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rPr>
              <a:t>Якість освіти – основний вектор діяльності</a:t>
            </a:r>
            <a:endParaRPr lang="uk-UA" b="1" dirty="0" smtClean="0">
              <a:solidFill>
                <a:srgbClr val="B4936D">
                  <a:lumMod val="50000"/>
                </a:srgbClr>
              </a:solidFill>
              <a:effectLst>
                <a:reflection blurRad="6350" stA="55000" endA="300" endPos="45500" dir="5400000" sy="-100000" algn="bl" rotWithShape="0"/>
              </a:effectLst>
              <a:latin typeface="Book Antiqua"/>
              <a:ea typeface="+mj-ea"/>
              <a:cs typeface="+mj-cs"/>
            </a:endParaRPr>
          </a:p>
        </p:txBody>
      </p:sp>
      <p:graphicFrame>
        <p:nvGraphicFramePr>
          <p:cNvPr id="2" name="Таблиця 1"/>
          <p:cNvGraphicFramePr>
            <a:graphicFrameLocks noGrp="1"/>
          </p:cNvGraphicFramePr>
          <p:nvPr>
            <p:extLst>
              <p:ext uri="{D42A27DB-BD31-4B8C-83A1-F6EECF244321}">
                <p14:modId xmlns:p14="http://schemas.microsoft.com/office/powerpoint/2010/main" val="3134627407"/>
              </p:ext>
            </p:extLst>
          </p:nvPr>
        </p:nvGraphicFramePr>
        <p:xfrm>
          <a:off x="1259632" y="908720"/>
          <a:ext cx="7416824" cy="5428746"/>
        </p:xfrm>
        <a:graphic>
          <a:graphicData uri="http://schemas.openxmlformats.org/drawingml/2006/table">
            <a:tbl>
              <a:tblPr firstRow="1" firstCol="1" lastRow="1" lastCol="1" bandRow="1" bandCol="1"/>
              <a:tblGrid>
                <a:gridCol w="824091"/>
                <a:gridCol w="4050382"/>
                <a:gridCol w="1118919"/>
                <a:gridCol w="1423432"/>
              </a:tblGrid>
              <a:tr h="432048">
                <a:tc>
                  <a:txBody>
                    <a:bodyPr/>
                    <a:lstStyle/>
                    <a:p>
                      <a:pPr algn="just">
                        <a:spcAft>
                          <a:spcPts val="0"/>
                        </a:spcAft>
                      </a:pPr>
                      <a:r>
                        <a:rPr lang="uk-UA" sz="1400" b="1" dirty="0">
                          <a:effectLst/>
                          <a:latin typeface="Times New Roman"/>
                          <a:ea typeface="Times New Roman"/>
                        </a:rPr>
                        <a:t>№ п/</a:t>
                      </a:r>
                      <a:r>
                        <a:rPr lang="uk-UA" sz="1400" b="1" dirty="0" err="1">
                          <a:effectLst/>
                          <a:latin typeface="Times New Roman"/>
                          <a:ea typeface="Times New Roman"/>
                        </a:rPr>
                        <a:t>п</a:t>
                      </a:r>
                      <a:endParaRPr lang="uk-UA" sz="1400" dirty="0">
                        <a:effectLst/>
                        <a:latin typeface="Times New Roman"/>
                        <a:ea typeface="Times New Roman"/>
                      </a:endParaRP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b="1" dirty="0">
                          <a:effectLst/>
                          <a:latin typeface="Times New Roman"/>
                          <a:ea typeface="Times New Roman"/>
                        </a:rPr>
                        <a:t>Зведена інформація</a:t>
                      </a:r>
                      <a:endParaRPr lang="uk-UA" sz="1400" dirty="0">
                        <a:effectLst/>
                        <a:latin typeface="Times New Roman"/>
                        <a:ea typeface="Times New Roman"/>
                      </a:endParaRP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b="1">
                          <a:effectLst/>
                          <a:latin typeface="Times New Roman"/>
                          <a:ea typeface="Times New Roman"/>
                        </a:rPr>
                        <a:t>Учнів</a:t>
                      </a:r>
                      <a:endParaRPr lang="uk-UA" sz="1400">
                        <a:effectLst/>
                        <a:latin typeface="Times New Roman"/>
                        <a:ea typeface="Times New Roman"/>
                      </a:endParaRP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b="1">
                          <a:effectLst/>
                          <a:latin typeface="Times New Roman"/>
                          <a:ea typeface="Times New Roman"/>
                        </a:rPr>
                        <a:t>%</a:t>
                      </a:r>
                      <a:endParaRPr lang="uk-UA" sz="1400">
                        <a:effectLst/>
                        <a:latin typeface="Times New Roman"/>
                        <a:ea typeface="Times New Roman"/>
                      </a:endParaRP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4">
                <a:tc>
                  <a:txBody>
                    <a:bodyPr/>
                    <a:lstStyle/>
                    <a:p>
                      <a:pPr indent="228600" algn="just">
                        <a:spcAft>
                          <a:spcPts val="0"/>
                        </a:spcAft>
                      </a:pPr>
                      <a:r>
                        <a:rPr lang="uk-UA" sz="1400">
                          <a:effectLst/>
                          <a:latin typeface="Times New Roman"/>
                          <a:ea typeface="Times New Roman"/>
                        </a:rPr>
                        <a:t>І</a:t>
                      </a: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dirty="0">
                          <a:effectLst/>
                          <a:latin typeface="Times New Roman"/>
                          <a:ea typeface="Times New Roman"/>
                        </a:rPr>
                        <a:t>На початок І семестру</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179</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uk-UA" sz="140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031">
                <a:tc>
                  <a:txBody>
                    <a:bodyPr/>
                    <a:lstStyle/>
                    <a:p>
                      <a:pPr indent="228600" algn="just">
                        <a:spcAft>
                          <a:spcPts val="0"/>
                        </a:spcAft>
                      </a:pPr>
                      <a:r>
                        <a:rPr lang="uk-UA" sz="1400">
                          <a:effectLst/>
                          <a:latin typeface="Times New Roman"/>
                          <a:ea typeface="Times New Roman"/>
                        </a:rPr>
                        <a:t> </a:t>
                      </a: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dirty="0">
                          <a:effectLst/>
                          <a:latin typeface="Times New Roman"/>
                          <a:ea typeface="Times New Roman"/>
                        </a:rPr>
                        <a:t>Вибуло</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031">
                <a:tc>
                  <a:txBody>
                    <a:bodyPr/>
                    <a:lstStyle/>
                    <a:p>
                      <a:pPr indent="228600" algn="just">
                        <a:spcAft>
                          <a:spcPts val="0"/>
                        </a:spcAft>
                      </a:pPr>
                      <a:r>
                        <a:rPr lang="uk-UA" sz="1400">
                          <a:effectLst/>
                          <a:latin typeface="Times New Roman"/>
                          <a:ea typeface="Times New Roman"/>
                        </a:rPr>
                        <a:t> </a:t>
                      </a: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a:effectLst/>
                          <a:latin typeface="Times New Roman"/>
                          <a:ea typeface="Times New Roman"/>
                        </a:rPr>
                        <a:t>Прибуло</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352">
                <a:tc>
                  <a:txBody>
                    <a:bodyPr/>
                    <a:lstStyle/>
                    <a:p>
                      <a:pPr indent="228600" algn="just">
                        <a:spcAft>
                          <a:spcPts val="0"/>
                        </a:spcAft>
                      </a:pPr>
                      <a:r>
                        <a:rPr lang="uk-UA" sz="1400">
                          <a:effectLst/>
                          <a:latin typeface="Times New Roman"/>
                          <a:ea typeface="Times New Roman"/>
                        </a:rPr>
                        <a:t>ІІ</a:t>
                      </a: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a:effectLst/>
                          <a:latin typeface="Times New Roman"/>
                          <a:ea typeface="Times New Roman"/>
                        </a:rPr>
                        <a:t>Закінчило І семестр. усього учнів</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effectLst/>
                          <a:latin typeface="Times New Roman"/>
                          <a:ea typeface="Times New Roman"/>
                        </a:rPr>
                        <a:t>179</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063">
                <a:tc>
                  <a:txBody>
                    <a:bodyPr/>
                    <a:lstStyle/>
                    <a:p>
                      <a:pPr indent="228600" algn="just">
                        <a:spcAft>
                          <a:spcPts val="0"/>
                        </a:spcAft>
                      </a:pPr>
                      <a:r>
                        <a:rPr lang="uk-UA" sz="1400">
                          <a:effectLst/>
                          <a:latin typeface="Times New Roman"/>
                          <a:ea typeface="Times New Roman"/>
                        </a:rPr>
                        <a:t> </a:t>
                      </a: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dirty="0">
                          <a:effectLst/>
                          <a:latin typeface="Times New Roman"/>
                          <a:ea typeface="Times New Roman"/>
                        </a:rPr>
                        <a:t>ІІ курс</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89</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805">
                <a:tc>
                  <a:txBody>
                    <a:bodyPr/>
                    <a:lstStyle/>
                    <a:p>
                      <a:pPr indent="228600" algn="just">
                        <a:spcAft>
                          <a:spcPts val="0"/>
                        </a:spcAft>
                      </a:pPr>
                      <a:r>
                        <a:rPr lang="uk-UA" sz="1400">
                          <a:effectLst/>
                          <a:latin typeface="Times New Roman"/>
                          <a:ea typeface="Times New Roman"/>
                        </a:rPr>
                        <a:t> </a:t>
                      </a: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dirty="0">
                          <a:effectLst/>
                          <a:latin typeface="Times New Roman"/>
                          <a:ea typeface="Times New Roman"/>
                        </a:rPr>
                        <a:t>І курс</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effectLst/>
                          <a:latin typeface="Times New Roman"/>
                          <a:ea typeface="Times New Roman"/>
                        </a:rPr>
                        <a:t>90</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uk-UA" sz="1400" dirty="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212">
                <a:tc gridSpan="4">
                  <a:txBody>
                    <a:bodyPr/>
                    <a:lstStyle/>
                    <a:p>
                      <a:pPr indent="228600" algn="just">
                        <a:spcAft>
                          <a:spcPts val="0"/>
                        </a:spcAft>
                      </a:pPr>
                      <a:r>
                        <a:rPr lang="uk-UA" sz="1400" b="1" dirty="0">
                          <a:effectLst/>
                          <a:latin typeface="Times New Roman"/>
                          <a:ea typeface="Times New Roman"/>
                        </a:rPr>
                        <a:t>І курс</a:t>
                      </a:r>
                      <a:endParaRPr lang="uk-UA" sz="1400" dirty="0">
                        <a:effectLst/>
                        <a:latin typeface="Times New Roman"/>
                        <a:ea typeface="Times New Roman"/>
                      </a:endParaRP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r>
              <a:tr h="190336">
                <a:tc>
                  <a:txBody>
                    <a:bodyPr/>
                    <a:lstStyle/>
                    <a:p>
                      <a:pPr indent="228600" algn="just">
                        <a:spcAft>
                          <a:spcPts val="0"/>
                        </a:spcAft>
                      </a:pPr>
                      <a:r>
                        <a:rPr lang="uk-UA" sz="1400">
                          <a:effectLst/>
                          <a:latin typeface="Times New Roman"/>
                          <a:ea typeface="Times New Roman"/>
                        </a:rPr>
                        <a:t>ІІІ</a:t>
                      </a: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a:effectLst/>
                          <a:latin typeface="Times New Roman"/>
                          <a:ea typeface="Times New Roman"/>
                        </a:rPr>
                        <a:t>Закінчило І семестр на високому рівні</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9</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uk-UA" sz="1400">
                          <a:effectLst/>
                          <a:latin typeface="Times New Roman"/>
                          <a:ea typeface="Times New Roman"/>
                        </a:rPr>
                        <a:t>10</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805">
                <a:tc>
                  <a:txBody>
                    <a:bodyPr/>
                    <a:lstStyle/>
                    <a:p>
                      <a:pPr indent="228600" algn="just">
                        <a:spcAft>
                          <a:spcPts val="0"/>
                        </a:spcAft>
                      </a:pPr>
                      <a:r>
                        <a:rPr lang="uk-UA" sz="1400">
                          <a:effectLst/>
                          <a:latin typeface="Times New Roman"/>
                          <a:ea typeface="Times New Roman"/>
                        </a:rPr>
                        <a:t> </a:t>
                      </a: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a:effectLst/>
                          <a:latin typeface="Times New Roman"/>
                          <a:ea typeface="Times New Roman"/>
                        </a:rPr>
                        <a:t>достатньому рівні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54</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uk-UA" sz="1400" dirty="0">
                          <a:effectLst/>
                          <a:latin typeface="Times New Roman"/>
                          <a:ea typeface="Times New Roman"/>
                        </a:rPr>
                        <a:t>60</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805">
                <a:tc>
                  <a:txBody>
                    <a:bodyPr/>
                    <a:lstStyle/>
                    <a:p>
                      <a:pPr indent="228600" algn="just">
                        <a:spcAft>
                          <a:spcPts val="0"/>
                        </a:spcAft>
                      </a:pPr>
                      <a:r>
                        <a:rPr lang="uk-UA" sz="1400">
                          <a:effectLst/>
                          <a:latin typeface="Times New Roman"/>
                          <a:ea typeface="Times New Roman"/>
                        </a:rPr>
                        <a:t> </a:t>
                      </a:r>
                    </a:p>
                  </a:txBody>
                  <a:tcPr marL="47869" marR="47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a:effectLst/>
                          <a:latin typeface="Times New Roman"/>
                          <a:ea typeface="Times New Roman"/>
                        </a:rPr>
                        <a:t>середньому рівні</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27</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uk-UA" sz="1400">
                          <a:effectLst/>
                          <a:latin typeface="Times New Roman"/>
                          <a:ea typeface="Times New Roman"/>
                        </a:rPr>
                        <a:t>30</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46">
                <a:tc>
                  <a:txBody>
                    <a:bodyPr/>
                    <a:lstStyle/>
                    <a:p>
                      <a:pPr indent="228600" algn="just">
                        <a:spcAft>
                          <a:spcPts val="0"/>
                        </a:spcAft>
                      </a:pPr>
                      <a:r>
                        <a:rPr lang="uk-UA" sz="140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a:effectLst/>
                          <a:latin typeface="Times New Roman"/>
                          <a:ea typeface="Times New Roman"/>
                        </a:rPr>
                        <a:t>початковому рівні</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uk-UA" sz="1400" dirty="0">
                          <a:effectLst/>
                          <a:latin typeface="Times New Roman"/>
                          <a:ea typeface="Times New Roman"/>
                        </a:rPr>
                        <a:t>-</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650">
                <a:tc gridSpan="4">
                  <a:txBody>
                    <a:bodyPr/>
                    <a:lstStyle/>
                    <a:p>
                      <a:pPr indent="228600" algn="just">
                        <a:spcAft>
                          <a:spcPts val="0"/>
                        </a:spcAft>
                      </a:pPr>
                      <a:r>
                        <a:rPr lang="uk-UA" sz="1400" b="1" dirty="0">
                          <a:effectLst/>
                          <a:latin typeface="Times New Roman"/>
                          <a:ea typeface="Times New Roman"/>
                        </a:rPr>
                        <a:t>ІІ </a:t>
                      </a:r>
                      <a:r>
                        <a:rPr lang="uk-UA" sz="1400" b="1" dirty="0" smtClean="0">
                          <a:effectLst/>
                          <a:latin typeface="Times New Roman"/>
                          <a:ea typeface="Times New Roman"/>
                        </a:rPr>
                        <a:t>курс</a:t>
                      </a:r>
                      <a:r>
                        <a:rPr lang="uk-UA" sz="1400" b="1" dirty="0">
                          <a:effectLst/>
                          <a:latin typeface="Times New Roman"/>
                          <a:ea typeface="Times New Roman"/>
                        </a:rPr>
                        <a:t> </a:t>
                      </a:r>
                      <a:endParaRPr lang="uk-UA" sz="1400" dirty="0">
                        <a:effectLst/>
                        <a:latin typeface="Times New Roman"/>
                        <a:ea typeface="Times New Roman"/>
                      </a:endParaRP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r>
              <a:tr h="279968">
                <a:tc>
                  <a:txBody>
                    <a:bodyPr/>
                    <a:lstStyle/>
                    <a:p>
                      <a:pPr indent="228600" algn="just">
                        <a:spcAft>
                          <a:spcPts val="0"/>
                        </a:spcAft>
                      </a:pPr>
                      <a:r>
                        <a:rPr lang="uk-UA" sz="1400">
                          <a:effectLst/>
                          <a:latin typeface="Times New Roman"/>
                          <a:ea typeface="Times New Roman"/>
                        </a:rPr>
                        <a:t>І</a:t>
                      </a:r>
                      <a:r>
                        <a:rPr lang="en-US" sz="1400">
                          <a:effectLst/>
                          <a:latin typeface="Times New Roman"/>
                          <a:ea typeface="Times New Roman"/>
                        </a:rPr>
                        <a:t>V</a:t>
                      </a:r>
                      <a:endParaRPr lang="uk-UA" sz="1400">
                        <a:effectLst/>
                        <a:latin typeface="Times New Roman"/>
                        <a:ea typeface="Times New Roman"/>
                      </a:endParaRP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a:effectLst/>
                          <a:latin typeface="Times New Roman"/>
                          <a:ea typeface="Times New Roman"/>
                        </a:rPr>
                        <a:t>Закінчило І семестр  на високому рівні</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11</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uk-UA" sz="1400" dirty="0">
                          <a:effectLst/>
                          <a:latin typeface="Times New Roman"/>
                          <a:ea typeface="Times New Roman"/>
                        </a:rPr>
                        <a:t>12</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805">
                <a:tc>
                  <a:txBody>
                    <a:bodyPr/>
                    <a:lstStyle/>
                    <a:p>
                      <a:pPr indent="228600" algn="just">
                        <a:spcAft>
                          <a:spcPts val="0"/>
                        </a:spcAft>
                      </a:pPr>
                      <a:r>
                        <a:rPr lang="uk-UA" sz="140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a:effectLst/>
                          <a:latin typeface="Times New Roman"/>
                          <a:ea typeface="Times New Roman"/>
                        </a:rPr>
                        <a:t>на достатньому рівні</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55</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uk-UA" sz="1400">
                          <a:effectLst/>
                          <a:latin typeface="Times New Roman"/>
                          <a:ea typeface="Times New Roman"/>
                        </a:rPr>
                        <a:t>62</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805">
                <a:tc>
                  <a:txBody>
                    <a:bodyPr/>
                    <a:lstStyle/>
                    <a:p>
                      <a:pPr indent="228600" algn="just">
                        <a:spcAft>
                          <a:spcPts val="0"/>
                        </a:spcAft>
                      </a:pPr>
                      <a:r>
                        <a:rPr lang="uk-UA" sz="140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dirty="0">
                          <a:effectLst/>
                          <a:latin typeface="Times New Roman"/>
                          <a:ea typeface="Times New Roman"/>
                        </a:rPr>
                        <a:t>на середньому рівні</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23</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uk-UA" sz="1400" dirty="0">
                          <a:effectLst/>
                          <a:latin typeface="Times New Roman"/>
                          <a:ea typeface="Times New Roman"/>
                        </a:rPr>
                        <a:t>26</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46">
                <a:tc>
                  <a:txBody>
                    <a:bodyPr/>
                    <a:lstStyle/>
                    <a:p>
                      <a:pPr indent="228600" algn="just">
                        <a:spcAft>
                          <a:spcPts val="0"/>
                        </a:spcAft>
                      </a:pPr>
                      <a:r>
                        <a:rPr lang="uk-UA" sz="140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a:effectLst/>
                          <a:latin typeface="Times New Roman"/>
                          <a:ea typeface="Times New Roman"/>
                        </a:rPr>
                        <a:t>на початковому рівні</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uk-UA" sz="1400" dirty="0">
                          <a:effectLst/>
                          <a:latin typeface="Times New Roman"/>
                          <a:ea typeface="Times New Roman"/>
                        </a:rPr>
                        <a:t>-</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031">
                <a:tc gridSpan="2">
                  <a:txBody>
                    <a:bodyPr/>
                    <a:lstStyle/>
                    <a:p>
                      <a:pPr indent="228600" algn="just">
                        <a:spcAft>
                          <a:spcPts val="0"/>
                        </a:spcAft>
                      </a:pPr>
                      <a:r>
                        <a:rPr lang="uk-UA" sz="1400" b="1">
                          <a:effectLst/>
                          <a:latin typeface="Times New Roman"/>
                          <a:ea typeface="Times New Roman"/>
                        </a:rPr>
                        <a:t>Разом</a:t>
                      </a:r>
                      <a:endParaRPr lang="uk-UA" sz="1400">
                        <a:effectLst/>
                        <a:latin typeface="Times New Roman"/>
                        <a:ea typeface="Times New Roman"/>
                      </a:endParaRP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a:txBody>
                    <a:bodyPr/>
                    <a:lstStyle/>
                    <a:p>
                      <a:pPr algn="ctr">
                        <a:spcAft>
                          <a:spcPts val="0"/>
                        </a:spcAft>
                      </a:pPr>
                      <a:r>
                        <a:rPr lang="uk-UA" sz="140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805">
                <a:tc>
                  <a:txBody>
                    <a:bodyPr/>
                    <a:lstStyle/>
                    <a:p>
                      <a:pPr indent="228600" algn="just">
                        <a:spcAft>
                          <a:spcPts val="0"/>
                        </a:spcAft>
                      </a:pPr>
                      <a:r>
                        <a:rPr lang="en-US" sz="1400">
                          <a:effectLst/>
                          <a:latin typeface="Times New Roman"/>
                          <a:ea typeface="Times New Roman"/>
                        </a:rPr>
                        <a:t>V</a:t>
                      </a:r>
                      <a:endParaRPr lang="uk-UA" sz="1400">
                        <a:effectLst/>
                        <a:latin typeface="Times New Roman"/>
                        <a:ea typeface="Times New Roman"/>
                      </a:endParaRP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dirty="0">
                          <a:effectLst/>
                          <a:latin typeface="Times New Roman"/>
                          <a:ea typeface="Times New Roman"/>
                        </a:rPr>
                        <a:t>Закінчило І семестр  на високому рівні</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20</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effectLst/>
                          <a:latin typeface="Times New Roman"/>
                          <a:ea typeface="Times New Roman"/>
                        </a:rPr>
                        <a:t>11</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1">
                <a:tc>
                  <a:txBody>
                    <a:bodyPr/>
                    <a:lstStyle/>
                    <a:p>
                      <a:pPr indent="228600" algn="just">
                        <a:spcAft>
                          <a:spcPts val="0"/>
                        </a:spcAft>
                      </a:pPr>
                      <a:r>
                        <a:rPr lang="uk-UA" sz="1400" b="1">
                          <a:effectLst/>
                          <a:latin typeface="Times New Roman"/>
                          <a:ea typeface="Times New Roman"/>
                        </a:rPr>
                        <a:t> </a:t>
                      </a:r>
                      <a:endParaRPr lang="uk-UA" sz="1400">
                        <a:effectLst/>
                        <a:latin typeface="Times New Roman"/>
                        <a:ea typeface="Times New Roman"/>
                      </a:endParaRP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dirty="0">
                          <a:effectLst/>
                          <a:latin typeface="Times New Roman"/>
                          <a:ea typeface="Times New Roman"/>
                        </a:rPr>
                        <a:t>на достатньому рівні</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109</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effectLst/>
                          <a:latin typeface="Times New Roman"/>
                          <a:ea typeface="Times New Roman"/>
                        </a:rPr>
                        <a:t>61</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indent="228600" algn="just">
                        <a:spcAft>
                          <a:spcPts val="0"/>
                        </a:spcAft>
                      </a:pPr>
                      <a:r>
                        <a:rPr lang="uk-UA" sz="140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a:effectLst/>
                          <a:latin typeface="Times New Roman"/>
                          <a:ea typeface="Times New Roman"/>
                        </a:rPr>
                        <a:t>на середньому рівні</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50</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ctr">
                        <a:spcAft>
                          <a:spcPts val="0"/>
                        </a:spcAft>
                      </a:pPr>
                      <a:r>
                        <a:rPr lang="uk-UA" sz="1400" dirty="0">
                          <a:effectLst/>
                          <a:latin typeface="Times New Roman"/>
                          <a:ea typeface="Times New Roman"/>
                        </a:rPr>
                        <a:t>28</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46">
                <a:tc>
                  <a:txBody>
                    <a:bodyPr/>
                    <a:lstStyle/>
                    <a:p>
                      <a:pPr indent="228600" algn="just">
                        <a:spcAft>
                          <a:spcPts val="0"/>
                        </a:spcAft>
                      </a:pPr>
                      <a:r>
                        <a:rPr lang="uk-UA" sz="1400">
                          <a:effectLst/>
                          <a:latin typeface="Times New Roman"/>
                          <a:ea typeface="Times New Roman"/>
                        </a:rPr>
                        <a:t> </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spcAft>
                          <a:spcPts val="0"/>
                        </a:spcAft>
                      </a:pPr>
                      <a:r>
                        <a:rPr lang="uk-UA" sz="1400">
                          <a:effectLst/>
                          <a:latin typeface="Times New Roman"/>
                          <a:ea typeface="Times New Roman"/>
                        </a:rPr>
                        <a:t>на початковому рівні</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effectLst/>
                          <a:latin typeface="Times New Roman"/>
                          <a:ea typeface="Times New Roman"/>
                        </a:rPr>
                        <a:t>-</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1435" algn="ctr">
                        <a:spcAft>
                          <a:spcPts val="0"/>
                        </a:spcAft>
                      </a:pPr>
                      <a:r>
                        <a:rPr lang="uk-UA" sz="1400" dirty="0">
                          <a:effectLst/>
                          <a:latin typeface="Times New Roman"/>
                          <a:ea typeface="Times New Roman"/>
                        </a:rPr>
                        <a:t>-</a:t>
                      </a:r>
                    </a:p>
                  </a:txBody>
                  <a:tcPr marL="47869" marR="47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165193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85728"/>
            <a:ext cx="7488832" cy="1143000"/>
          </a:xfrm>
        </p:spPr>
        <p:txBody>
          <a:bodyPr>
            <a:noAutofit/>
          </a:bodyPr>
          <a:lstStyle/>
          <a:p>
            <a:pPr algn="ctr"/>
            <a:r>
              <a:rPr lang="uk-UA" sz="2800" dirty="0" smtClean="0">
                <a:solidFill>
                  <a:schemeClr val="bg2">
                    <a:lumMod val="25000"/>
                  </a:schemeClr>
                </a:solidFill>
                <a:effectLst/>
                <a:latin typeface="Times New Roman" pitchFamily="18" charset="0"/>
                <a:cs typeface="Times New Roman" pitchFamily="18" charset="0"/>
              </a:rPr>
              <a:t>3. ПРО СТАН ВИКЛАДАННЯ ТА ЯКІСТЬ</a:t>
            </a:r>
            <a:br>
              <a:rPr lang="uk-UA" sz="2800" dirty="0" smtClean="0">
                <a:solidFill>
                  <a:schemeClr val="bg2">
                    <a:lumMod val="25000"/>
                  </a:schemeClr>
                </a:solidFill>
                <a:effectLst/>
                <a:latin typeface="Times New Roman" pitchFamily="18" charset="0"/>
                <a:cs typeface="Times New Roman" pitchFamily="18" charset="0"/>
              </a:rPr>
            </a:br>
            <a:r>
              <a:rPr lang="uk-UA" sz="2800" dirty="0" smtClean="0">
                <a:solidFill>
                  <a:schemeClr val="bg2">
                    <a:lumMod val="25000"/>
                  </a:schemeClr>
                </a:solidFill>
                <a:effectLst/>
                <a:latin typeface="Times New Roman" pitchFamily="18" charset="0"/>
                <a:cs typeface="Times New Roman" pitchFamily="18" charset="0"/>
              </a:rPr>
              <a:t>НАВЧАЛЬНИХ ДОСЯГНЕНЬ УЧНІВ </a:t>
            </a:r>
            <a:br>
              <a:rPr lang="uk-UA" sz="2800" dirty="0" smtClean="0">
                <a:solidFill>
                  <a:schemeClr val="bg2">
                    <a:lumMod val="25000"/>
                  </a:schemeClr>
                </a:solidFill>
                <a:effectLst/>
                <a:latin typeface="Times New Roman" pitchFamily="18" charset="0"/>
                <a:cs typeface="Times New Roman" pitchFamily="18" charset="0"/>
              </a:rPr>
            </a:br>
            <a:r>
              <a:rPr lang="uk-UA" sz="2800" dirty="0" smtClean="0">
                <a:solidFill>
                  <a:schemeClr val="bg2">
                    <a:lumMod val="25000"/>
                  </a:schemeClr>
                </a:solidFill>
                <a:effectLst/>
                <a:latin typeface="Times New Roman" pitchFamily="18" charset="0"/>
                <a:cs typeface="Times New Roman" pitchFamily="18" charset="0"/>
              </a:rPr>
              <a:t>ІЗ ІНФОРМАТИКИ</a:t>
            </a:r>
            <a:endParaRPr lang="uk-UA" sz="2800" dirty="0">
              <a:solidFill>
                <a:schemeClr val="bg2">
                  <a:lumMod val="25000"/>
                </a:schemeClr>
              </a:solidFill>
              <a:effectLst/>
            </a:endParaRPr>
          </a:p>
        </p:txBody>
      </p:sp>
      <p:sp>
        <p:nvSpPr>
          <p:cNvPr id="4" name="TextBox 3"/>
          <p:cNvSpPr txBox="1"/>
          <p:nvPr/>
        </p:nvSpPr>
        <p:spPr>
          <a:xfrm>
            <a:off x="1475656" y="1700808"/>
            <a:ext cx="6984776" cy="4653582"/>
          </a:xfrm>
          <a:prstGeom prst="rect">
            <a:avLst/>
          </a:prstGeom>
          <a:noFill/>
        </p:spPr>
        <p:txBody>
          <a:bodyPr wrap="square" rtlCol="0">
            <a:spAutoFit/>
          </a:bodyPr>
          <a:lstStyle/>
          <a:p>
            <a:pPr marL="342900" indent="-342900" algn="just">
              <a:lnSpc>
                <a:spcPct val="114000"/>
              </a:lnSpc>
            </a:pPr>
            <a:r>
              <a:rPr lang="uk-UA" dirty="0" smtClean="0">
                <a:solidFill>
                  <a:schemeClr val="accent5">
                    <a:lumMod val="50000"/>
                  </a:schemeClr>
                </a:solidFill>
                <a:latin typeface="Times New Roman" pitchFamily="18" charset="0"/>
                <a:cs typeface="Times New Roman" pitchFamily="18" charset="0"/>
              </a:rPr>
              <a:t>      </a:t>
            </a:r>
            <a:r>
              <a:rPr lang="uk-UA" sz="2000" dirty="0" smtClean="0">
                <a:solidFill>
                  <a:schemeClr val="accent5">
                    <a:lumMod val="50000"/>
                  </a:schemeClr>
                </a:solidFill>
                <a:latin typeface="Times New Roman" pitchFamily="18" charset="0"/>
                <a:cs typeface="Times New Roman" pitchFamily="18" charset="0"/>
              </a:rPr>
              <a:t>Відповідно до плану роботи на 2018-2019 </a:t>
            </a:r>
            <a:r>
              <a:rPr lang="uk-UA" sz="2000" dirty="0" err="1" smtClean="0">
                <a:solidFill>
                  <a:schemeClr val="accent5">
                    <a:lumMod val="50000"/>
                  </a:schemeClr>
                </a:solidFill>
                <a:latin typeface="Times New Roman" pitchFamily="18" charset="0"/>
                <a:cs typeface="Times New Roman" pitchFamily="18" charset="0"/>
              </a:rPr>
              <a:t>н.р</a:t>
            </a:r>
            <a:r>
              <a:rPr lang="uk-UA" sz="2000" dirty="0" smtClean="0">
                <a:solidFill>
                  <a:schemeClr val="accent5">
                    <a:lumMod val="50000"/>
                  </a:schemeClr>
                </a:solidFill>
                <a:latin typeface="Times New Roman" pitchFamily="18" charset="0"/>
                <a:cs typeface="Times New Roman" pitchFamily="18" charset="0"/>
              </a:rPr>
              <a:t>. із  </a:t>
            </a:r>
            <a:r>
              <a:rPr lang="uk-UA" sz="2000" dirty="0">
                <a:solidFill>
                  <a:schemeClr val="accent5">
                    <a:lumMod val="50000"/>
                  </a:schemeClr>
                </a:solidFill>
                <a:latin typeface="Times New Roman" pitchFamily="18" charset="0"/>
                <a:cs typeface="Times New Roman" pitchFamily="18" charset="0"/>
              </a:rPr>
              <a:t>26.11.2018 до 21.12.2018 вивчався </a:t>
            </a:r>
            <a:r>
              <a:rPr lang="uk-UA" sz="2000" dirty="0" smtClean="0">
                <a:solidFill>
                  <a:schemeClr val="accent5">
                    <a:lumMod val="50000"/>
                  </a:schemeClr>
                </a:solidFill>
                <a:latin typeface="Times New Roman" pitchFamily="18" charset="0"/>
                <a:cs typeface="Times New Roman" pitchFamily="18" charset="0"/>
              </a:rPr>
              <a:t>стан викладання та рівень навчальних досягнень учнів із інформатики на І та ІІ курсах. До складу комісії входили: </a:t>
            </a:r>
          </a:p>
          <a:p>
            <a:pPr marL="342900" indent="-342900" algn="just">
              <a:lnSpc>
                <a:spcPct val="114000"/>
              </a:lnSpc>
              <a:buFont typeface="Wingdings" pitchFamily="2" charset="2"/>
              <a:buChar char="ü"/>
            </a:pPr>
            <a:r>
              <a:rPr lang="uk-UA" sz="2000" dirty="0" smtClean="0">
                <a:solidFill>
                  <a:schemeClr val="accent5">
                    <a:lumMod val="50000"/>
                  </a:schemeClr>
                </a:solidFill>
                <a:latin typeface="Times New Roman" pitchFamily="18" charset="0"/>
                <a:cs typeface="Times New Roman" pitchFamily="18" charset="0"/>
              </a:rPr>
              <a:t>голова експертної групи – директор ліцею Т. Шевчук; </a:t>
            </a:r>
          </a:p>
          <a:p>
            <a:pPr marL="342900" indent="-342900" algn="just">
              <a:lnSpc>
                <a:spcPct val="114000"/>
              </a:lnSpc>
              <a:buFont typeface="Wingdings" pitchFamily="2" charset="2"/>
              <a:buChar char="ü"/>
            </a:pPr>
            <a:r>
              <a:rPr lang="uk-UA" sz="2000" dirty="0" smtClean="0">
                <a:solidFill>
                  <a:schemeClr val="accent5">
                    <a:lumMod val="50000"/>
                  </a:schemeClr>
                </a:solidFill>
                <a:latin typeface="Times New Roman" pitchFamily="18" charset="0"/>
                <a:cs typeface="Times New Roman" pitchFamily="18" charset="0"/>
              </a:rPr>
              <a:t>заступник голови експертної групи – заступник директора з НВР  С. Сліпак; </a:t>
            </a:r>
          </a:p>
          <a:p>
            <a:pPr algn="just">
              <a:lnSpc>
                <a:spcPct val="114000"/>
              </a:lnSpc>
            </a:pPr>
            <a:r>
              <a:rPr lang="uk-UA" sz="2000" dirty="0" smtClean="0">
                <a:solidFill>
                  <a:schemeClr val="accent5">
                    <a:lumMod val="50000"/>
                  </a:schemeClr>
                </a:solidFill>
                <a:latin typeface="Times New Roman" pitchFamily="18" charset="0"/>
                <a:cs typeface="Times New Roman" pitchFamily="18" charset="0"/>
              </a:rPr>
              <a:t>члени експертної групи: </a:t>
            </a:r>
          </a:p>
          <a:p>
            <a:pPr marL="342900" indent="-342900" algn="just">
              <a:lnSpc>
                <a:spcPct val="114000"/>
              </a:lnSpc>
              <a:buFont typeface="Wingdings" pitchFamily="2" charset="2"/>
              <a:buChar char="ü"/>
            </a:pPr>
            <a:r>
              <a:rPr lang="uk-UA" sz="2000" dirty="0" smtClean="0">
                <a:solidFill>
                  <a:schemeClr val="accent5">
                    <a:lumMod val="50000"/>
                  </a:schemeClr>
                </a:solidFill>
                <a:latin typeface="Times New Roman" pitchFamily="18" charset="0"/>
                <a:cs typeface="Times New Roman" pitchFamily="18" charset="0"/>
              </a:rPr>
              <a:t>заступник директора з ВР </a:t>
            </a:r>
          </a:p>
          <a:p>
            <a:pPr algn="just">
              <a:lnSpc>
                <a:spcPct val="114000"/>
              </a:lnSpc>
            </a:pPr>
            <a:r>
              <a:rPr lang="uk-UA" sz="2000" dirty="0">
                <a:solidFill>
                  <a:schemeClr val="accent5">
                    <a:lumMod val="50000"/>
                  </a:schemeClr>
                </a:solidFill>
                <a:latin typeface="Times New Roman" pitchFamily="18" charset="0"/>
                <a:cs typeface="Times New Roman" pitchFamily="18" charset="0"/>
              </a:rPr>
              <a:t> </a:t>
            </a:r>
            <a:r>
              <a:rPr lang="uk-UA" sz="2000" dirty="0" smtClean="0">
                <a:solidFill>
                  <a:schemeClr val="accent5">
                    <a:lumMod val="50000"/>
                  </a:schemeClr>
                </a:solidFill>
                <a:latin typeface="Times New Roman" pitchFamily="18" charset="0"/>
                <a:cs typeface="Times New Roman" pitchFamily="18" charset="0"/>
              </a:rPr>
              <a:t>     Т. </a:t>
            </a:r>
            <a:r>
              <a:rPr lang="uk-UA" sz="2000" dirty="0" err="1" smtClean="0">
                <a:solidFill>
                  <a:schemeClr val="accent5">
                    <a:lumMod val="50000"/>
                  </a:schemeClr>
                </a:solidFill>
                <a:latin typeface="Times New Roman" pitchFamily="18" charset="0"/>
                <a:cs typeface="Times New Roman" pitchFamily="18" charset="0"/>
              </a:rPr>
              <a:t>Вантух</a:t>
            </a:r>
            <a:r>
              <a:rPr lang="uk-UA" sz="2000" dirty="0" smtClean="0">
                <a:solidFill>
                  <a:schemeClr val="accent5">
                    <a:lumMod val="50000"/>
                  </a:schemeClr>
                </a:solidFill>
                <a:latin typeface="Times New Roman" pitchFamily="18" charset="0"/>
                <a:cs typeface="Times New Roman" pitchFamily="18" charset="0"/>
              </a:rPr>
              <a:t>,</a:t>
            </a:r>
          </a:p>
          <a:p>
            <a:pPr marL="342900" indent="-342900" algn="just">
              <a:lnSpc>
                <a:spcPct val="114000"/>
              </a:lnSpc>
              <a:buFont typeface="Wingdings" pitchFamily="2" charset="2"/>
              <a:buChar char="ü"/>
            </a:pPr>
            <a:r>
              <a:rPr lang="uk-UA" sz="2000" dirty="0" smtClean="0">
                <a:solidFill>
                  <a:schemeClr val="accent5">
                    <a:lumMod val="50000"/>
                  </a:schemeClr>
                </a:solidFill>
                <a:latin typeface="Times New Roman" pitchFamily="18" charset="0"/>
                <a:cs typeface="Times New Roman" pitchFamily="18" charset="0"/>
              </a:rPr>
              <a:t>голова кафедри вчителів природничо-математичних дисциплін      Т. </a:t>
            </a:r>
            <a:r>
              <a:rPr lang="uk-UA" sz="2000" dirty="0" err="1" smtClean="0">
                <a:solidFill>
                  <a:schemeClr val="accent5">
                    <a:lumMod val="50000"/>
                  </a:schemeClr>
                </a:solidFill>
                <a:latin typeface="Times New Roman" pitchFamily="18" charset="0"/>
                <a:cs typeface="Times New Roman" pitchFamily="18" charset="0"/>
              </a:rPr>
              <a:t>Шмаглій</a:t>
            </a:r>
            <a:r>
              <a:rPr lang="uk-UA" sz="2000" dirty="0" smtClean="0">
                <a:solidFill>
                  <a:schemeClr val="accent5">
                    <a:lumMod val="50000"/>
                  </a:schemeClr>
                </a:solidFill>
                <a:latin typeface="Times New Roman" pitchFamily="18" charset="0"/>
                <a:cs typeface="Times New Roman" pitchFamily="18" charset="0"/>
              </a:rPr>
              <a:t>, </a:t>
            </a:r>
          </a:p>
          <a:p>
            <a:pPr marL="342900" indent="-342900" algn="just">
              <a:lnSpc>
                <a:spcPct val="114000"/>
              </a:lnSpc>
              <a:buFont typeface="Wingdings" pitchFamily="2" charset="2"/>
              <a:buChar char="ü"/>
            </a:pPr>
            <a:r>
              <a:rPr lang="uk-UA" sz="2000" dirty="0" smtClean="0">
                <a:solidFill>
                  <a:schemeClr val="accent5">
                    <a:lumMod val="50000"/>
                  </a:schemeClr>
                </a:solidFill>
                <a:latin typeface="Times New Roman" pitchFamily="18" charset="0"/>
                <a:cs typeface="Times New Roman" pitchFamily="18" charset="0"/>
              </a:rPr>
              <a:t>вчитель ліцею О. Міщенко</a:t>
            </a:r>
            <a:endParaRPr lang="ru-RU" sz="2000" dirty="0" smtClean="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4437" y="836712"/>
            <a:ext cx="7215206" cy="1143000"/>
          </a:xfrm>
        </p:spPr>
        <p:txBody>
          <a:bodyPr>
            <a:noAutofit/>
          </a:bodyPr>
          <a:lstStyle/>
          <a:p>
            <a:pPr algn="ctr"/>
            <a:r>
              <a:rPr lang="uk-UA" sz="3200" dirty="0" smtClean="0">
                <a:solidFill>
                  <a:schemeClr val="bg2">
                    <a:lumMod val="25000"/>
                  </a:schemeClr>
                </a:solidFill>
                <a:latin typeface="Times New Roman" pitchFamily="18" charset="0"/>
                <a:cs typeface="Times New Roman" pitchFamily="18" charset="0"/>
              </a:rPr>
              <a:t>ВЧИТЕЛІ ІНФОРМАТИКИ: </a:t>
            </a:r>
            <a:r>
              <a:rPr lang="uk-UA" sz="3200" dirty="0" smtClean="0">
                <a:solidFill>
                  <a:schemeClr val="accent3">
                    <a:lumMod val="50000"/>
                  </a:schemeClr>
                </a:solidFill>
                <a:latin typeface="Times New Roman" pitchFamily="18" charset="0"/>
                <a:cs typeface="Times New Roman" pitchFamily="18" charset="0"/>
              </a:rPr>
              <a:t/>
            </a:r>
            <a:br>
              <a:rPr lang="uk-UA" sz="3200" dirty="0" smtClean="0">
                <a:solidFill>
                  <a:schemeClr val="accent3">
                    <a:lumMod val="50000"/>
                  </a:schemeClr>
                </a:solidFill>
                <a:latin typeface="Times New Roman" pitchFamily="18" charset="0"/>
                <a:cs typeface="Times New Roman" pitchFamily="18" charset="0"/>
              </a:rPr>
            </a:br>
            <a:r>
              <a:rPr lang="uk-UA" sz="3200" dirty="0" smtClean="0">
                <a:solidFill>
                  <a:schemeClr val="accent3">
                    <a:lumMod val="50000"/>
                  </a:schemeClr>
                </a:solidFill>
                <a:latin typeface="Times New Roman" pitchFamily="18" charset="0"/>
                <a:cs typeface="Times New Roman" pitchFamily="18" charset="0"/>
              </a:rPr>
              <a:t/>
            </a:r>
            <a:br>
              <a:rPr lang="uk-UA" sz="3200" dirty="0" smtClean="0">
                <a:solidFill>
                  <a:schemeClr val="accent3">
                    <a:lumMod val="50000"/>
                  </a:schemeClr>
                </a:solidFill>
                <a:latin typeface="Times New Roman" pitchFamily="18" charset="0"/>
                <a:cs typeface="Times New Roman" pitchFamily="18" charset="0"/>
              </a:rPr>
            </a:br>
            <a:r>
              <a:rPr lang="uk-UA" sz="2000" dirty="0" smtClean="0">
                <a:solidFill>
                  <a:schemeClr val="accent3">
                    <a:lumMod val="50000"/>
                  </a:schemeClr>
                </a:solidFill>
                <a:latin typeface="Times New Roman" pitchFamily="18" charset="0"/>
                <a:cs typeface="Times New Roman" pitchFamily="18" charset="0"/>
              </a:rPr>
              <a:t/>
            </a:r>
            <a:br>
              <a:rPr lang="uk-UA" sz="2000" dirty="0" smtClean="0">
                <a:solidFill>
                  <a:schemeClr val="accent3">
                    <a:lumMod val="50000"/>
                  </a:schemeClr>
                </a:solidFill>
                <a:latin typeface="Times New Roman" pitchFamily="18" charset="0"/>
                <a:cs typeface="Times New Roman" pitchFamily="18" charset="0"/>
              </a:rPr>
            </a:br>
            <a:r>
              <a:rPr lang="uk-UA" sz="2000" dirty="0" smtClean="0">
                <a:solidFill>
                  <a:schemeClr val="accent3">
                    <a:lumMod val="50000"/>
                  </a:schemeClr>
                </a:solidFill>
                <a:latin typeface="Times New Roman" pitchFamily="18" charset="0"/>
                <a:cs typeface="Times New Roman" pitchFamily="18" charset="0"/>
              </a:rPr>
              <a:t/>
            </a:r>
            <a:br>
              <a:rPr lang="uk-UA" sz="2000" dirty="0" smtClean="0">
                <a:solidFill>
                  <a:schemeClr val="accent3">
                    <a:lumMod val="50000"/>
                  </a:schemeClr>
                </a:solidFill>
                <a:latin typeface="Times New Roman" pitchFamily="18" charset="0"/>
                <a:cs typeface="Times New Roman" pitchFamily="18" charset="0"/>
              </a:rPr>
            </a:br>
            <a:endParaRPr lang="uk-UA" sz="2000" dirty="0" smtClean="0">
              <a:solidFill>
                <a:schemeClr val="accent3">
                  <a:lumMod val="50000"/>
                </a:schemeClr>
              </a:solidFill>
              <a:latin typeface="Times New Roman" pitchFamily="18" charset="0"/>
              <a:cs typeface="Times New Roman" pitchFamily="18" charset="0"/>
            </a:endParaRPr>
          </a:p>
        </p:txBody>
      </p:sp>
      <p:sp>
        <p:nvSpPr>
          <p:cNvPr id="5" name="Прямокутник 4"/>
          <p:cNvSpPr/>
          <p:nvPr/>
        </p:nvSpPr>
        <p:spPr>
          <a:xfrm>
            <a:off x="1475656" y="1700808"/>
            <a:ext cx="6912768" cy="4708981"/>
          </a:xfrm>
          <a:prstGeom prst="rect">
            <a:avLst/>
          </a:prstGeom>
        </p:spPr>
        <p:txBody>
          <a:bodyPr wrap="square">
            <a:spAutoFit/>
          </a:bodyPr>
          <a:lstStyle/>
          <a:p>
            <a:pPr>
              <a:lnSpc>
                <a:spcPct val="150000"/>
              </a:lnSpc>
            </a:pPr>
            <a:r>
              <a:rPr lang="uk-UA" sz="2000" b="1" dirty="0" smtClean="0">
                <a:solidFill>
                  <a:schemeClr val="accent5">
                    <a:lumMod val="50000"/>
                  </a:schemeClr>
                </a:solidFill>
                <a:latin typeface="Times New Roman" pitchFamily="18" charset="0"/>
                <a:cs typeface="Times New Roman" pitchFamily="18" charset="0"/>
              </a:rPr>
              <a:t>Ігнатенко </a:t>
            </a:r>
            <a:r>
              <a:rPr lang="uk-UA" sz="2000" b="1" dirty="0">
                <a:solidFill>
                  <a:schemeClr val="accent5">
                    <a:lumMod val="50000"/>
                  </a:schemeClr>
                </a:solidFill>
                <a:latin typeface="Times New Roman" pitchFamily="18" charset="0"/>
                <a:cs typeface="Times New Roman" pitchFamily="18" charset="0"/>
              </a:rPr>
              <a:t>Тетяна Григорівна, </a:t>
            </a:r>
            <a:r>
              <a:rPr lang="uk-UA" sz="2000" dirty="0">
                <a:solidFill>
                  <a:schemeClr val="accent5">
                    <a:lumMod val="50000"/>
                  </a:schemeClr>
                </a:solidFill>
                <a:latin typeface="Times New Roman" pitchFamily="18" charset="0"/>
                <a:cs typeface="Times New Roman" pitchFamily="18" charset="0"/>
              </a:rPr>
              <a:t>спеціаліст (2010), курси підвищення кваліфікації при ЧОІППО імені </a:t>
            </a:r>
            <a:r>
              <a:rPr lang="uk-UA" sz="2000" dirty="0" err="1">
                <a:solidFill>
                  <a:schemeClr val="accent5">
                    <a:lumMod val="50000"/>
                  </a:schemeClr>
                </a:solidFill>
                <a:latin typeface="Times New Roman" pitchFamily="18" charset="0"/>
                <a:cs typeface="Times New Roman" pitchFamily="18" charset="0"/>
              </a:rPr>
              <a:t>К.Д.Ушинського</a:t>
            </a:r>
            <a:r>
              <a:rPr lang="uk-UA" sz="2000" dirty="0">
                <a:solidFill>
                  <a:schemeClr val="accent5">
                    <a:lumMod val="50000"/>
                  </a:schemeClr>
                </a:solidFill>
                <a:latin typeface="Times New Roman" pitchFamily="18" charset="0"/>
                <a:cs typeface="Times New Roman" pitchFamily="18" charset="0"/>
              </a:rPr>
              <a:t> (2014), стаж роботи – 24 </a:t>
            </a:r>
            <a:r>
              <a:rPr lang="uk-UA" sz="2000" dirty="0" smtClean="0">
                <a:solidFill>
                  <a:schemeClr val="accent5">
                    <a:lumMod val="50000"/>
                  </a:schemeClr>
                </a:solidFill>
                <a:latin typeface="Times New Roman" pitchFamily="18" charset="0"/>
                <a:cs typeface="Times New Roman" pitchFamily="18" charset="0"/>
              </a:rPr>
              <a:t>роки;</a:t>
            </a:r>
          </a:p>
          <a:p>
            <a:pPr>
              <a:lnSpc>
                <a:spcPct val="150000"/>
              </a:lnSpc>
            </a:pPr>
            <a:r>
              <a:rPr lang="uk-UA" sz="2000" b="1" dirty="0" smtClean="0">
                <a:solidFill>
                  <a:schemeClr val="accent5">
                    <a:lumMod val="50000"/>
                  </a:schemeClr>
                </a:solidFill>
                <a:latin typeface="Times New Roman" pitchFamily="18" charset="0"/>
                <a:cs typeface="Times New Roman" pitchFamily="18" charset="0"/>
              </a:rPr>
              <a:t>Головіна </a:t>
            </a:r>
            <a:r>
              <a:rPr lang="uk-UA" sz="2000" b="1" dirty="0">
                <a:solidFill>
                  <a:schemeClr val="accent5">
                    <a:lumMod val="50000"/>
                  </a:schemeClr>
                </a:solidFill>
                <a:latin typeface="Times New Roman" pitchFamily="18" charset="0"/>
                <a:cs typeface="Times New Roman" pitchFamily="18" charset="0"/>
              </a:rPr>
              <a:t>Наталія Олександрівна, </a:t>
            </a:r>
            <a:r>
              <a:rPr lang="uk-UA" sz="2000" dirty="0" smtClean="0">
                <a:solidFill>
                  <a:schemeClr val="accent5">
                    <a:lumMod val="50000"/>
                  </a:schemeClr>
                </a:solidFill>
                <a:latin typeface="Times New Roman" pitchFamily="18" charset="0"/>
                <a:cs typeface="Times New Roman" pitchFamily="18" charset="0"/>
              </a:rPr>
              <a:t>спеціаліст </a:t>
            </a:r>
            <a:r>
              <a:rPr lang="uk-UA" sz="2000" dirty="0">
                <a:solidFill>
                  <a:schemeClr val="accent5">
                    <a:lumMod val="50000"/>
                  </a:schemeClr>
                </a:solidFill>
                <a:latin typeface="Times New Roman" pitchFamily="18" charset="0"/>
                <a:cs typeface="Times New Roman" pitchFamily="18" charset="0"/>
              </a:rPr>
              <a:t>вищої </a:t>
            </a:r>
            <a:r>
              <a:rPr lang="uk-UA" sz="2000" dirty="0" smtClean="0">
                <a:solidFill>
                  <a:schemeClr val="accent5">
                    <a:lumMod val="50000"/>
                  </a:schemeClr>
                </a:solidFill>
                <a:latin typeface="Times New Roman" pitchFamily="18" charset="0"/>
                <a:cs typeface="Times New Roman" pitchFamily="18" charset="0"/>
              </a:rPr>
              <a:t>категорії</a:t>
            </a:r>
            <a:r>
              <a:rPr lang="uk-UA" sz="2000" dirty="0">
                <a:solidFill>
                  <a:schemeClr val="accent5">
                    <a:lumMod val="50000"/>
                  </a:schemeClr>
                </a:solidFill>
                <a:latin typeface="Times New Roman" pitchFamily="18" charset="0"/>
                <a:cs typeface="Times New Roman" pitchFamily="18" charset="0"/>
              </a:rPr>
              <a:t>, (2009), курси підвищення кваліфікації при ЧОІППО імені К.Д.Ушинського (2018), стаж роботи – 20 років</a:t>
            </a:r>
            <a:r>
              <a:rPr lang="uk-UA" sz="2000" dirty="0" smtClean="0">
                <a:solidFill>
                  <a:schemeClr val="accent5">
                    <a:lumMod val="50000"/>
                  </a:schemeClr>
                </a:solidFill>
                <a:latin typeface="Times New Roman" pitchFamily="18" charset="0"/>
                <a:cs typeface="Times New Roman" pitchFamily="18" charset="0"/>
              </a:rPr>
              <a:t>;</a:t>
            </a:r>
          </a:p>
          <a:p>
            <a:pPr>
              <a:lnSpc>
                <a:spcPct val="150000"/>
              </a:lnSpc>
            </a:pPr>
            <a:r>
              <a:rPr lang="uk-UA" sz="2000" b="1" dirty="0" smtClean="0">
                <a:solidFill>
                  <a:schemeClr val="accent5">
                    <a:lumMod val="50000"/>
                  </a:schemeClr>
                </a:solidFill>
                <a:latin typeface="Times New Roman" pitchFamily="18" charset="0"/>
                <a:cs typeface="Times New Roman" pitchFamily="18" charset="0"/>
              </a:rPr>
              <a:t>Харченко </a:t>
            </a:r>
            <a:r>
              <a:rPr lang="uk-UA" sz="2000" b="1" dirty="0">
                <a:solidFill>
                  <a:schemeClr val="accent5">
                    <a:lumMod val="50000"/>
                  </a:schemeClr>
                </a:solidFill>
                <a:latin typeface="Times New Roman" pitchFamily="18" charset="0"/>
                <a:cs typeface="Times New Roman" pitchFamily="18" charset="0"/>
              </a:rPr>
              <a:t>Володимир Миколайович, </a:t>
            </a:r>
            <a:r>
              <a:rPr lang="uk-UA" sz="2000" dirty="0" smtClean="0">
                <a:solidFill>
                  <a:schemeClr val="accent5">
                    <a:lumMod val="50000"/>
                  </a:schemeClr>
                </a:solidFill>
                <a:latin typeface="Times New Roman" pitchFamily="18" charset="0"/>
                <a:cs typeface="Times New Roman" pitchFamily="18" charset="0"/>
              </a:rPr>
              <a:t>спеціаліст </a:t>
            </a:r>
            <a:r>
              <a:rPr lang="uk-UA" sz="2000" dirty="0">
                <a:solidFill>
                  <a:schemeClr val="accent5">
                    <a:lumMod val="50000"/>
                  </a:schemeClr>
                </a:solidFill>
                <a:latin typeface="Times New Roman" pitchFamily="18" charset="0"/>
                <a:cs typeface="Times New Roman" pitchFamily="18" charset="0"/>
              </a:rPr>
              <a:t>вищої категорії (2009), учитель-методист, курси підвищення кваліфікації при ЧОІППО імені К.Д.Ушинського (2018), стаж роботи – 32 роки</a:t>
            </a:r>
            <a:endParaRPr lang="uk-UA"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Години на вивчення інформатики</a:t>
            </a:r>
            <a:endParaRPr lang="uk-UA"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1317591101"/>
              </p:ext>
            </p:extLst>
          </p:nvPr>
        </p:nvGraphicFramePr>
        <p:xfrm>
          <a:off x="1435100" y="1447800"/>
          <a:ext cx="7499349" cy="4069432"/>
        </p:xfrm>
        <a:graphic>
          <a:graphicData uri="http://schemas.openxmlformats.org/drawingml/2006/table">
            <a:tbl>
              <a:tblPr firstRow="1" bandRow="1">
                <a:tableStyleId>{21E4AEA4-8DFA-4A89-87EB-49C32662AFE0}</a:tableStyleId>
              </a:tblPr>
              <a:tblGrid>
                <a:gridCol w="2499783"/>
                <a:gridCol w="2499783"/>
                <a:gridCol w="2499783"/>
              </a:tblGrid>
              <a:tr h="370840">
                <a:tc>
                  <a:txBody>
                    <a:bodyPr/>
                    <a:lstStyle/>
                    <a:p>
                      <a:r>
                        <a:rPr lang="uk-UA" dirty="0" smtClean="0">
                          <a:solidFill>
                            <a:schemeClr val="tx1"/>
                          </a:solidFill>
                        </a:rPr>
                        <a:t>Клас</a:t>
                      </a:r>
                      <a:endParaRPr lang="uk-U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uk-UA" dirty="0" smtClean="0">
                          <a:solidFill>
                            <a:schemeClr val="tx1"/>
                          </a:solidFill>
                        </a:rPr>
                        <a:t>Кількість годин</a:t>
                      </a:r>
                      <a:endParaRPr lang="uk-U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uk-UA" dirty="0" smtClean="0">
                          <a:solidFill>
                            <a:schemeClr val="tx1"/>
                          </a:solidFill>
                        </a:rPr>
                        <a:t>Рівень</a:t>
                      </a:r>
                      <a:endParaRPr lang="uk-U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530240">
                <a:tc>
                  <a:txBody>
                    <a:bodyPr/>
                    <a:lstStyle/>
                    <a:p>
                      <a:r>
                        <a:rPr lang="uk-UA" dirty="0" smtClean="0"/>
                        <a:t>І математичний</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dirty="0" smtClean="0"/>
                        <a:t>1,5</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dirty="0" smtClean="0"/>
                        <a:t>стандарту</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r>
                        <a:rPr lang="uk-UA" dirty="0" smtClean="0"/>
                        <a:t>І іноземної філології</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dirty="0" smtClean="0"/>
                        <a:t>1,5</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dirty="0" smtClean="0"/>
                        <a:t>стандарту</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r>
                        <a:rPr lang="uk-UA" dirty="0" smtClean="0"/>
                        <a:t>І української філології</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dirty="0" smtClean="0"/>
                        <a:t>1,5</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dirty="0" smtClean="0"/>
                        <a:t>стандарту</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096">
                <a:tc>
                  <a:txBody>
                    <a:bodyPr/>
                    <a:lstStyle/>
                    <a:p>
                      <a:r>
                        <a:rPr lang="uk-UA" dirty="0" smtClean="0"/>
                        <a:t>ІІ фізико-математичний</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dirty="0" smtClean="0"/>
                        <a:t>2</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dirty="0" smtClean="0"/>
                        <a:t>академічний</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r>
                        <a:rPr lang="uk-UA" dirty="0" smtClean="0"/>
                        <a:t>ІІ іноземної філології</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dirty="0" smtClean="0"/>
                        <a:t>1</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dirty="0" smtClean="0"/>
                        <a:t>стандарту</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r>
                        <a:rPr lang="uk-UA" dirty="0" smtClean="0"/>
                        <a:t>ІІ української філології</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dirty="0" smtClean="0"/>
                        <a:t>1</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dirty="0" smtClean="0"/>
                        <a:t>стандарту</a:t>
                      </a:r>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Таблиця 2"/>
          <p:cNvGraphicFramePr>
            <a:graphicFrameLocks noGrp="1"/>
          </p:cNvGraphicFramePr>
          <p:nvPr>
            <p:extLst>
              <p:ext uri="{D42A27DB-BD31-4B8C-83A1-F6EECF244321}">
                <p14:modId xmlns:p14="http://schemas.microsoft.com/office/powerpoint/2010/main" val="959516871"/>
              </p:ext>
            </p:extLst>
          </p:nvPr>
        </p:nvGraphicFramePr>
        <p:xfrm>
          <a:off x="1458686" y="1447800"/>
          <a:ext cx="7434943" cy="365760"/>
        </p:xfrm>
        <a:graphic>
          <a:graphicData uri="http://schemas.openxmlformats.org/drawingml/2006/table">
            <a:tbl>
              <a:tblPr/>
              <a:tblGrid>
                <a:gridCol w="7434943"/>
              </a:tblGrid>
              <a:tr h="0">
                <a:tc>
                  <a:txBody>
                    <a:bodyPr/>
                    <a:lstStyle/>
                    <a:p>
                      <a:endParaRPr lang="uk-UA"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874704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1259632" y="214290"/>
            <a:ext cx="7670086" cy="6186309"/>
          </a:xfrm>
          <a:prstGeom prst="rect">
            <a:avLst/>
          </a:prstGeom>
        </p:spPr>
        <p:txBody>
          <a:bodyPr wrap="square">
            <a:spAutoFit/>
          </a:bodyPr>
          <a:lstStyle/>
          <a:p>
            <a:pPr algn="ctr">
              <a:lnSpc>
                <a:spcPct val="150000"/>
              </a:lnSpc>
            </a:pPr>
            <a:r>
              <a:rPr lang="uk-UA" sz="2400" dirty="0" smtClean="0">
                <a:solidFill>
                  <a:schemeClr val="accent5">
                    <a:lumMod val="50000"/>
                  </a:schemeClr>
                </a:solidFill>
                <a:latin typeface="Times New Roman" pitchFamily="18" charset="0"/>
                <a:cs typeface="Times New Roman" pitchFamily="18" charset="0"/>
              </a:rPr>
              <a:t>ФОРМИ Й МЕТОДИ АКТИВІЗАЦІЇ ПІЗНАВАЛЬНОЇ ДІЯЛЬНОСТІ УЧНІВ</a:t>
            </a:r>
          </a:p>
          <a:p>
            <a:pPr marL="342900" indent="-342900" algn="just">
              <a:lnSpc>
                <a:spcPct val="150000"/>
              </a:lnSpc>
              <a:buFont typeface="Arial" pitchFamily="34" charset="0"/>
              <a:buChar char="•"/>
            </a:pPr>
            <a:r>
              <a:rPr lang="uk-UA" sz="2400" dirty="0" smtClean="0">
                <a:solidFill>
                  <a:schemeClr val="accent5">
                    <a:lumMod val="50000"/>
                  </a:schemeClr>
                </a:solidFill>
                <a:latin typeface="Times New Roman" pitchFamily="18" charset="0"/>
                <a:cs typeface="Times New Roman" pitchFamily="18" charset="0"/>
              </a:rPr>
              <a:t>робота </a:t>
            </a:r>
            <a:r>
              <a:rPr lang="uk-UA" sz="2400" dirty="0">
                <a:solidFill>
                  <a:schemeClr val="accent5">
                    <a:lumMod val="50000"/>
                  </a:schemeClr>
                </a:solidFill>
                <a:latin typeface="Times New Roman" pitchFamily="18" charset="0"/>
                <a:cs typeface="Times New Roman" pitchFamily="18" charset="0"/>
              </a:rPr>
              <a:t>з алгоритмічно-інструктивними картками, </a:t>
            </a:r>
            <a:r>
              <a:rPr lang="uk-UA" sz="2400" dirty="0" smtClean="0">
                <a:solidFill>
                  <a:schemeClr val="accent5">
                    <a:lumMod val="50000"/>
                  </a:schemeClr>
                </a:solidFill>
                <a:latin typeface="Times New Roman" pitchFamily="18" charset="0"/>
                <a:cs typeface="Times New Roman" pitchFamily="18" charset="0"/>
              </a:rPr>
              <a:t>тестами; </a:t>
            </a:r>
          </a:p>
          <a:p>
            <a:pPr marL="342900" indent="-342900" algn="just">
              <a:lnSpc>
                <a:spcPct val="150000"/>
              </a:lnSpc>
              <a:buFont typeface="Arial" pitchFamily="34" charset="0"/>
              <a:buChar char="•"/>
            </a:pPr>
            <a:r>
              <a:rPr lang="uk-UA" sz="2400" dirty="0" smtClean="0">
                <a:solidFill>
                  <a:schemeClr val="accent5">
                    <a:lumMod val="50000"/>
                  </a:schemeClr>
                </a:solidFill>
                <a:latin typeface="Times New Roman" pitchFamily="18" charset="0"/>
                <a:cs typeface="Times New Roman" pitchFamily="18" charset="0"/>
              </a:rPr>
              <a:t>створення </a:t>
            </a:r>
            <a:r>
              <a:rPr lang="uk-UA" sz="2400" dirty="0">
                <a:solidFill>
                  <a:schemeClr val="accent5">
                    <a:lumMod val="50000"/>
                  </a:schemeClr>
                </a:solidFill>
                <a:latin typeface="Times New Roman" pitchFamily="18" charset="0"/>
                <a:cs typeface="Times New Roman" pitchFamily="18" charset="0"/>
              </a:rPr>
              <a:t>презентацій і комунікативних </a:t>
            </a:r>
            <a:r>
              <a:rPr lang="uk-UA" sz="2400" dirty="0" smtClean="0">
                <a:solidFill>
                  <a:schemeClr val="accent5">
                    <a:lumMod val="50000"/>
                  </a:schemeClr>
                </a:solidFill>
                <a:latin typeface="Times New Roman" pitchFamily="18" charset="0"/>
                <a:cs typeface="Times New Roman" pitchFamily="18" charset="0"/>
              </a:rPr>
              <a:t>проектів, захист </a:t>
            </a:r>
            <a:r>
              <a:rPr lang="uk-UA" sz="2400" dirty="0">
                <a:solidFill>
                  <a:schemeClr val="accent5">
                    <a:lumMod val="50000"/>
                  </a:schemeClr>
                </a:solidFill>
                <a:latin typeface="Times New Roman" pitchFamily="18" charset="0"/>
                <a:cs typeface="Times New Roman" pitchFamily="18" charset="0"/>
              </a:rPr>
              <a:t>учнями власних </a:t>
            </a:r>
            <a:r>
              <a:rPr lang="uk-UA" sz="2400" dirty="0" smtClean="0">
                <a:solidFill>
                  <a:schemeClr val="accent5">
                    <a:lumMod val="50000"/>
                  </a:schemeClr>
                </a:solidFill>
                <a:latin typeface="Times New Roman" pitchFamily="18" charset="0"/>
                <a:cs typeface="Times New Roman" pitchFamily="18" charset="0"/>
              </a:rPr>
              <a:t>проектів; </a:t>
            </a:r>
          </a:p>
          <a:p>
            <a:pPr marL="342900" indent="-342900" algn="just">
              <a:lnSpc>
                <a:spcPct val="150000"/>
              </a:lnSpc>
              <a:buFont typeface="Arial" pitchFamily="34" charset="0"/>
              <a:buChar char="•"/>
            </a:pPr>
            <a:r>
              <a:rPr lang="uk-UA" sz="2400" dirty="0" smtClean="0">
                <a:solidFill>
                  <a:schemeClr val="accent5">
                    <a:lumMod val="50000"/>
                  </a:schemeClr>
                </a:solidFill>
                <a:latin typeface="Times New Roman" pitchFamily="18" charset="0"/>
                <a:cs typeface="Times New Roman" pitchFamily="18" charset="0"/>
              </a:rPr>
              <a:t>інтегровані </a:t>
            </a:r>
            <a:r>
              <a:rPr lang="uk-UA" sz="2400" dirty="0">
                <a:solidFill>
                  <a:schemeClr val="accent5">
                    <a:lumMod val="50000"/>
                  </a:schemeClr>
                </a:solidFill>
                <a:latin typeface="Times New Roman" pitchFamily="18" charset="0"/>
                <a:cs typeface="Times New Roman" pitchFamily="18" charset="0"/>
              </a:rPr>
              <a:t>уроки з математикою, </a:t>
            </a:r>
            <a:r>
              <a:rPr lang="uk-UA" sz="2400" dirty="0" smtClean="0">
                <a:solidFill>
                  <a:schemeClr val="accent5">
                    <a:lumMod val="50000"/>
                  </a:schemeClr>
                </a:solidFill>
                <a:latin typeface="Times New Roman" pitchFamily="18" charset="0"/>
                <a:cs typeface="Times New Roman" pitchFamily="18" charset="0"/>
              </a:rPr>
              <a:t>фізикою;</a:t>
            </a:r>
          </a:p>
          <a:p>
            <a:pPr marL="342900" indent="-342900" algn="just">
              <a:lnSpc>
                <a:spcPct val="150000"/>
              </a:lnSpc>
              <a:buFont typeface="Arial" pitchFamily="34" charset="0"/>
              <a:buChar char="•"/>
            </a:pPr>
            <a:r>
              <a:rPr lang="uk-UA" sz="2400" dirty="0" smtClean="0">
                <a:solidFill>
                  <a:schemeClr val="accent5">
                    <a:lumMod val="50000"/>
                  </a:schemeClr>
                </a:solidFill>
                <a:latin typeface="Times New Roman" pitchFamily="18" charset="0"/>
                <a:cs typeface="Times New Roman" pitchFamily="18" charset="0"/>
              </a:rPr>
              <a:t>проблемні </a:t>
            </a:r>
            <a:r>
              <a:rPr lang="uk-UA" sz="2400" dirty="0">
                <a:solidFill>
                  <a:schemeClr val="accent5">
                    <a:lumMod val="50000"/>
                  </a:schemeClr>
                </a:solidFill>
                <a:latin typeface="Times New Roman" pitchFamily="18" charset="0"/>
                <a:cs typeface="Times New Roman" pitchFamily="18" charset="0"/>
              </a:rPr>
              <a:t>ситуації, </a:t>
            </a:r>
            <a:r>
              <a:rPr lang="uk-UA" sz="2400" dirty="0" smtClean="0">
                <a:solidFill>
                  <a:schemeClr val="accent5">
                    <a:lumMod val="50000"/>
                  </a:schemeClr>
                </a:solidFill>
                <a:latin typeface="Times New Roman" pitchFamily="18" charset="0"/>
                <a:cs typeface="Times New Roman" pitchFamily="18" charset="0"/>
              </a:rPr>
              <a:t> </a:t>
            </a:r>
            <a:r>
              <a:rPr lang="uk-UA" sz="2400" dirty="0">
                <a:solidFill>
                  <a:schemeClr val="accent5">
                    <a:lumMod val="50000"/>
                  </a:schemeClr>
                </a:solidFill>
                <a:latin typeface="Times New Roman" pitchFamily="18" charset="0"/>
                <a:cs typeface="Times New Roman" pitchFamily="18" charset="0"/>
              </a:rPr>
              <a:t>вправи творчого, дослідницького </a:t>
            </a:r>
            <a:r>
              <a:rPr lang="uk-UA" sz="2400" dirty="0" smtClean="0">
                <a:solidFill>
                  <a:schemeClr val="accent5">
                    <a:lumMod val="50000"/>
                  </a:schemeClr>
                </a:solidFill>
                <a:latin typeface="Times New Roman" pitchFamily="18" charset="0"/>
                <a:cs typeface="Times New Roman" pitchFamily="18" charset="0"/>
              </a:rPr>
              <a:t>характеру;</a:t>
            </a:r>
          </a:p>
          <a:p>
            <a:pPr marL="342900" indent="-342900" algn="just">
              <a:lnSpc>
                <a:spcPct val="150000"/>
              </a:lnSpc>
              <a:buFont typeface="Arial" pitchFamily="34" charset="0"/>
              <a:buChar char="•"/>
            </a:pPr>
            <a:r>
              <a:rPr lang="uk-UA" sz="2400" dirty="0" smtClean="0">
                <a:solidFill>
                  <a:schemeClr val="accent5">
                    <a:lumMod val="50000"/>
                  </a:schemeClr>
                </a:solidFill>
                <a:latin typeface="Times New Roman" pitchFamily="18" charset="0"/>
                <a:cs typeface="Times New Roman" pitchFamily="18" charset="0"/>
              </a:rPr>
              <a:t>схеми</a:t>
            </a:r>
            <a:r>
              <a:rPr lang="uk-UA" sz="2400" dirty="0">
                <a:solidFill>
                  <a:schemeClr val="accent5">
                    <a:lumMod val="50000"/>
                  </a:schemeClr>
                </a:solidFill>
                <a:latin typeface="Times New Roman" pitchFamily="18" charset="0"/>
                <a:cs typeface="Times New Roman" pitchFamily="18" charset="0"/>
              </a:rPr>
              <a:t>, опорні конспекти, </a:t>
            </a:r>
            <a:r>
              <a:rPr lang="uk-UA" sz="2400" dirty="0" smtClean="0">
                <a:solidFill>
                  <a:schemeClr val="accent5">
                    <a:lumMod val="50000"/>
                  </a:schemeClr>
                </a:solidFill>
                <a:latin typeface="Times New Roman" pitchFamily="18" charset="0"/>
                <a:cs typeface="Times New Roman" pitchFamily="18" charset="0"/>
              </a:rPr>
              <a:t>використання </a:t>
            </a:r>
            <a:r>
              <a:rPr lang="uk-UA" sz="2400" dirty="0" err="1" smtClean="0">
                <a:solidFill>
                  <a:schemeClr val="accent5">
                    <a:lumMod val="50000"/>
                  </a:schemeClr>
                </a:solidFill>
                <a:latin typeface="Times New Roman" pitchFamily="18" charset="0"/>
                <a:cs typeface="Times New Roman" pitchFamily="18" charset="0"/>
              </a:rPr>
              <a:t>Інтернет-</a:t>
            </a:r>
            <a:r>
              <a:rPr lang="uk-UA" sz="2400" dirty="0" smtClean="0">
                <a:solidFill>
                  <a:schemeClr val="accent5">
                    <a:lumMod val="50000"/>
                  </a:schemeClr>
                </a:solidFill>
                <a:latin typeface="Times New Roman" pitchFamily="18" charset="0"/>
                <a:cs typeface="Times New Roman" pitchFamily="18" charset="0"/>
              </a:rPr>
              <a:t> ресурсів </a:t>
            </a:r>
            <a:r>
              <a:rPr lang="uk-UA" sz="2400" dirty="0">
                <a:solidFill>
                  <a:schemeClr val="accent5">
                    <a:lumMod val="50000"/>
                  </a:schemeClr>
                </a:solidFill>
                <a:latin typeface="Times New Roman" pitchFamily="18" charset="0"/>
                <a:cs typeface="Times New Roman" pitchFamily="18" charset="0"/>
              </a:rPr>
              <a:t>(</a:t>
            </a:r>
            <a:r>
              <a:rPr lang="en-US" sz="2400" dirty="0">
                <a:solidFill>
                  <a:schemeClr val="accent5">
                    <a:lumMod val="50000"/>
                  </a:schemeClr>
                </a:solidFill>
                <a:latin typeface="Times New Roman" pitchFamily="18" charset="0"/>
                <a:cs typeface="Times New Roman" pitchFamily="18" charset="0"/>
              </a:rPr>
              <a:t>vle.ndu.edu.ua, e-olymp.com</a:t>
            </a:r>
            <a:r>
              <a:rPr lang="en-US" sz="2400" dirty="0" smtClean="0">
                <a:solidFill>
                  <a:schemeClr val="accent5">
                    <a:lumMod val="50000"/>
                  </a:schemeClr>
                </a:solidFill>
                <a:latin typeface="Times New Roman" pitchFamily="18" charset="0"/>
                <a:cs typeface="Times New Roman" pitchFamily="18" charset="0"/>
              </a:rPr>
              <a:t>)</a:t>
            </a:r>
            <a:endParaRPr lang="uk-UA" sz="2400" dirty="0" smtClean="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785798"/>
            <a:ext cx="7215206" cy="1143000"/>
          </a:xfrm>
        </p:spPr>
        <p:txBody>
          <a:bodyPr>
            <a:noAutofit/>
          </a:bodyPr>
          <a:lstStyle/>
          <a:p>
            <a:pPr algn="ctr"/>
            <a:r>
              <a:rPr lang="uk-UA" sz="3200" dirty="0" smtClean="0">
                <a:solidFill>
                  <a:schemeClr val="bg2">
                    <a:lumMod val="25000"/>
                  </a:schemeClr>
                </a:solidFill>
                <a:latin typeface="Times New Roman" pitchFamily="18" charset="0"/>
                <a:cs typeface="Times New Roman" pitchFamily="18" charset="0"/>
              </a:rPr>
              <a:t>РОБОТА З ОБДАРОВАНИМИ ДІТЬМИ</a:t>
            </a:r>
            <a:r>
              <a:rPr lang="uk-UA" sz="3200" dirty="0" smtClean="0">
                <a:solidFill>
                  <a:schemeClr val="accent3">
                    <a:lumMod val="50000"/>
                  </a:schemeClr>
                </a:solidFill>
                <a:latin typeface="Times New Roman" pitchFamily="18" charset="0"/>
                <a:cs typeface="Times New Roman" pitchFamily="18" charset="0"/>
              </a:rPr>
              <a:t/>
            </a:r>
            <a:br>
              <a:rPr lang="uk-UA" sz="3200" dirty="0" smtClean="0">
                <a:solidFill>
                  <a:schemeClr val="accent3">
                    <a:lumMod val="50000"/>
                  </a:schemeClr>
                </a:solidFill>
                <a:latin typeface="Times New Roman" pitchFamily="18" charset="0"/>
                <a:cs typeface="Times New Roman" pitchFamily="18" charset="0"/>
              </a:rPr>
            </a:br>
            <a:r>
              <a:rPr lang="uk-UA" sz="3200" dirty="0" smtClean="0">
                <a:solidFill>
                  <a:schemeClr val="accent3">
                    <a:lumMod val="50000"/>
                  </a:schemeClr>
                </a:solidFill>
                <a:latin typeface="Times New Roman" pitchFamily="18" charset="0"/>
                <a:cs typeface="Times New Roman" pitchFamily="18" charset="0"/>
              </a:rPr>
              <a:t/>
            </a:r>
            <a:br>
              <a:rPr lang="uk-UA" sz="3200" dirty="0" smtClean="0">
                <a:solidFill>
                  <a:schemeClr val="accent3">
                    <a:lumMod val="50000"/>
                  </a:schemeClr>
                </a:solidFill>
                <a:latin typeface="Times New Roman" pitchFamily="18" charset="0"/>
                <a:cs typeface="Times New Roman" pitchFamily="18" charset="0"/>
              </a:rPr>
            </a:br>
            <a:r>
              <a:rPr lang="uk-UA" sz="2000" dirty="0" smtClean="0">
                <a:solidFill>
                  <a:schemeClr val="accent3">
                    <a:lumMod val="50000"/>
                  </a:schemeClr>
                </a:solidFill>
                <a:latin typeface="Times New Roman" pitchFamily="18" charset="0"/>
                <a:cs typeface="Times New Roman" pitchFamily="18" charset="0"/>
              </a:rPr>
              <a:t/>
            </a:r>
            <a:br>
              <a:rPr lang="uk-UA" sz="2000" dirty="0" smtClean="0">
                <a:solidFill>
                  <a:schemeClr val="accent3">
                    <a:lumMod val="50000"/>
                  </a:schemeClr>
                </a:solidFill>
                <a:latin typeface="Times New Roman" pitchFamily="18" charset="0"/>
                <a:cs typeface="Times New Roman" pitchFamily="18" charset="0"/>
              </a:rPr>
            </a:br>
            <a:r>
              <a:rPr lang="uk-UA" sz="2000" dirty="0" smtClean="0">
                <a:solidFill>
                  <a:schemeClr val="accent3">
                    <a:lumMod val="50000"/>
                  </a:schemeClr>
                </a:solidFill>
                <a:latin typeface="Times New Roman" pitchFamily="18" charset="0"/>
                <a:cs typeface="Times New Roman" pitchFamily="18" charset="0"/>
              </a:rPr>
              <a:t/>
            </a:r>
            <a:br>
              <a:rPr lang="uk-UA" sz="2000" dirty="0" smtClean="0">
                <a:solidFill>
                  <a:schemeClr val="accent3">
                    <a:lumMod val="50000"/>
                  </a:schemeClr>
                </a:solidFill>
                <a:latin typeface="Times New Roman" pitchFamily="18" charset="0"/>
                <a:cs typeface="Times New Roman" pitchFamily="18" charset="0"/>
              </a:rPr>
            </a:br>
            <a:endParaRPr lang="uk-UA" sz="2000" dirty="0" smtClean="0">
              <a:solidFill>
                <a:schemeClr val="accent3">
                  <a:lumMod val="50000"/>
                </a:schemeClr>
              </a:solidFill>
              <a:latin typeface="Times New Roman" pitchFamily="18" charset="0"/>
              <a:cs typeface="Times New Roman" pitchFamily="18" charset="0"/>
            </a:endParaRPr>
          </a:p>
        </p:txBody>
      </p:sp>
      <p:sp>
        <p:nvSpPr>
          <p:cNvPr id="5" name="Прямокутник 4"/>
          <p:cNvSpPr/>
          <p:nvPr/>
        </p:nvSpPr>
        <p:spPr>
          <a:xfrm>
            <a:off x="1763688" y="1357298"/>
            <a:ext cx="7165998" cy="4524315"/>
          </a:xfrm>
          <a:prstGeom prst="rect">
            <a:avLst/>
          </a:prstGeom>
        </p:spPr>
        <p:txBody>
          <a:bodyPr wrap="square">
            <a:spAutoFit/>
          </a:bodyPr>
          <a:lstStyle/>
          <a:p>
            <a:pPr algn="just"/>
            <a:r>
              <a:rPr lang="ru-RU" sz="2000" dirty="0" smtClean="0">
                <a:solidFill>
                  <a:schemeClr val="accent5">
                    <a:lumMod val="50000"/>
                  </a:schemeClr>
                </a:solidFill>
                <a:latin typeface="Times New Roman" pitchFamily="18" charset="0"/>
                <a:cs typeface="Times New Roman" pitchFamily="18" charset="0"/>
              </a:rPr>
              <a:t> </a:t>
            </a:r>
            <a:r>
              <a:rPr lang="ru-RU" sz="2400" dirty="0">
                <a:solidFill>
                  <a:schemeClr val="accent5">
                    <a:lumMod val="50000"/>
                  </a:schemeClr>
                </a:solidFill>
                <a:latin typeface="Times New Roman" pitchFamily="18" charset="0"/>
                <a:cs typeface="Times New Roman" pitchFamily="18" charset="0"/>
              </a:rPr>
              <a:t>Д. </a:t>
            </a:r>
            <a:r>
              <a:rPr lang="ru-RU" sz="2400" dirty="0" err="1">
                <a:solidFill>
                  <a:schemeClr val="accent5">
                    <a:lumMod val="50000"/>
                  </a:schemeClr>
                </a:solidFill>
                <a:latin typeface="Times New Roman" pitchFamily="18" charset="0"/>
                <a:cs typeface="Times New Roman" pitchFamily="18" charset="0"/>
              </a:rPr>
              <a:t>Зазимко</a:t>
            </a:r>
            <a:r>
              <a:rPr lang="ru-RU" sz="2400" dirty="0">
                <a:solidFill>
                  <a:schemeClr val="accent5">
                    <a:lumMod val="50000"/>
                  </a:schemeClr>
                </a:solidFill>
                <a:latin typeface="Times New Roman" pitchFamily="18" charset="0"/>
                <a:cs typeface="Times New Roman" pitchFamily="18" charset="0"/>
              </a:rPr>
              <a:t> – диплом ІІІ </a:t>
            </a:r>
            <a:r>
              <a:rPr lang="ru-RU" sz="2400" dirty="0" err="1">
                <a:solidFill>
                  <a:schemeClr val="accent5">
                    <a:lumMod val="50000"/>
                  </a:schemeClr>
                </a:solidFill>
                <a:latin typeface="Times New Roman" pitchFamily="18" charset="0"/>
                <a:cs typeface="Times New Roman" pitchFamily="18" charset="0"/>
              </a:rPr>
              <a:t>ступеня</a:t>
            </a:r>
            <a:r>
              <a:rPr lang="ru-RU" sz="2400" dirty="0">
                <a:solidFill>
                  <a:schemeClr val="accent5">
                    <a:lumMod val="50000"/>
                  </a:schemeClr>
                </a:solidFill>
                <a:latin typeface="Times New Roman" pitchFamily="18" charset="0"/>
                <a:cs typeface="Times New Roman" pitchFamily="18" charset="0"/>
              </a:rPr>
              <a:t> (2015-2016 </a:t>
            </a:r>
            <a:r>
              <a:rPr lang="ru-RU" sz="2400" dirty="0" err="1">
                <a:solidFill>
                  <a:schemeClr val="accent5">
                    <a:lumMod val="50000"/>
                  </a:schemeClr>
                </a:solidFill>
                <a:latin typeface="Times New Roman" pitchFamily="18" charset="0"/>
                <a:cs typeface="Times New Roman" pitchFamily="18" charset="0"/>
              </a:rPr>
              <a:t>н.р</a:t>
            </a:r>
            <a:r>
              <a:rPr lang="ru-RU" sz="2400" dirty="0">
                <a:solidFill>
                  <a:schemeClr val="accent5">
                    <a:lumMod val="50000"/>
                  </a:schemeClr>
                </a:solidFill>
                <a:latin typeface="Times New Roman" pitchFamily="18" charset="0"/>
                <a:cs typeface="Times New Roman" pitchFamily="18" charset="0"/>
              </a:rPr>
              <a:t>., ІІІ </a:t>
            </a:r>
            <a:r>
              <a:rPr lang="ru-RU" sz="2400" dirty="0" err="1">
                <a:solidFill>
                  <a:schemeClr val="accent5">
                    <a:lumMod val="50000"/>
                  </a:schemeClr>
                </a:solidFill>
                <a:latin typeface="Times New Roman" pitchFamily="18" charset="0"/>
                <a:cs typeface="Times New Roman" pitchFamily="18" charset="0"/>
              </a:rPr>
              <a:t>етап</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Всеукраїнської</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учнівської</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олімпіади</a:t>
            </a:r>
            <a:r>
              <a:rPr lang="ru-RU" sz="2400" dirty="0">
                <a:solidFill>
                  <a:schemeClr val="accent5">
                    <a:lumMod val="50000"/>
                  </a:schemeClr>
                </a:solidFill>
                <a:latin typeface="Times New Roman" pitchFamily="18" charset="0"/>
                <a:cs typeface="Times New Roman" pitchFamily="18" charset="0"/>
              </a:rPr>
              <a:t> з основ </a:t>
            </a:r>
            <a:r>
              <a:rPr lang="ru-RU" sz="2400" dirty="0" err="1">
                <a:solidFill>
                  <a:schemeClr val="accent5">
                    <a:lumMod val="50000"/>
                  </a:schemeClr>
                </a:solidFill>
                <a:latin typeface="Times New Roman" pitchFamily="18" charset="0"/>
                <a:cs typeface="Times New Roman" pitchFamily="18" charset="0"/>
              </a:rPr>
              <a:t>інформатики</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вчитель</a:t>
            </a:r>
            <a:r>
              <a:rPr lang="ru-RU" sz="2400" dirty="0">
                <a:solidFill>
                  <a:schemeClr val="accent5">
                    <a:lumMod val="50000"/>
                  </a:schemeClr>
                </a:solidFill>
                <a:latin typeface="Times New Roman" pitchFamily="18" charset="0"/>
                <a:cs typeface="Times New Roman" pitchFamily="18" charset="0"/>
              </a:rPr>
              <a:t> </a:t>
            </a:r>
            <a:r>
              <a:rPr lang="ru-RU" sz="2400" b="1" dirty="0">
                <a:solidFill>
                  <a:schemeClr val="accent5">
                    <a:lumMod val="50000"/>
                  </a:schemeClr>
                </a:solidFill>
                <a:latin typeface="Times New Roman" pitchFamily="18" charset="0"/>
                <a:cs typeface="Times New Roman" pitchFamily="18" charset="0"/>
              </a:rPr>
              <a:t>В. Харченко</a:t>
            </a:r>
            <a:r>
              <a:rPr lang="ru-RU" sz="2400" dirty="0">
                <a:solidFill>
                  <a:schemeClr val="accent5">
                    <a:lumMod val="50000"/>
                  </a:schemeClr>
                </a:solidFill>
                <a:latin typeface="Times New Roman" pitchFamily="18" charset="0"/>
                <a:cs typeface="Times New Roman" pitchFamily="18" charset="0"/>
              </a:rPr>
              <a:t>); Д. </a:t>
            </a:r>
            <a:r>
              <a:rPr lang="ru-RU" sz="2400" dirty="0" err="1">
                <a:solidFill>
                  <a:schemeClr val="accent5">
                    <a:lumMod val="50000"/>
                  </a:schemeClr>
                </a:solidFill>
                <a:latin typeface="Times New Roman" pitchFamily="18" charset="0"/>
                <a:cs typeface="Times New Roman" pitchFamily="18" charset="0"/>
              </a:rPr>
              <a:t>Зазимко</a:t>
            </a:r>
            <a:r>
              <a:rPr lang="ru-RU" sz="2400" dirty="0">
                <a:solidFill>
                  <a:schemeClr val="accent5">
                    <a:lumMod val="50000"/>
                  </a:schemeClr>
                </a:solidFill>
                <a:latin typeface="Times New Roman" pitchFamily="18" charset="0"/>
                <a:cs typeface="Times New Roman" pitchFamily="18" charset="0"/>
              </a:rPr>
              <a:t> – диплом І </a:t>
            </a:r>
            <a:r>
              <a:rPr lang="ru-RU" sz="2400" dirty="0" err="1">
                <a:solidFill>
                  <a:schemeClr val="accent5">
                    <a:lumMod val="50000"/>
                  </a:schemeClr>
                </a:solidFill>
                <a:latin typeface="Times New Roman" pitchFamily="18" charset="0"/>
                <a:cs typeface="Times New Roman" pitchFamily="18" charset="0"/>
              </a:rPr>
              <a:t>ступеня</a:t>
            </a:r>
            <a:r>
              <a:rPr lang="ru-RU" sz="2400" dirty="0">
                <a:solidFill>
                  <a:schemeClr val="accent5">
                    <a:lumMod val="50000"/>
                  </a:schemeClr>
                </a:solidFill>
                <a:latin typeface="Times New Roman" pitchFamily="18" charset="0"/>
                <a:cs typeface="Times New Roman" pitchFamily="18" charset="0"/>
              </a:rPr>
              <a:t> (2015-2016 </a:t>
            </a:r>
            <a:r>
              <a:rPr lang="ru-RU" sz="2400" dirty="0" err="1">
                <a:solidFill>
                  <a:schemeClr val="accent5">
                    <a:lumMod val="50000"/>
                  </a:schemeClr>
                </a:solidFill>
                <a:latin typeface="Times New Roman" pitchFamily="18" charset="0"/>
                <a:cs typeface="Times New Roman" pitchFamily="18" charset="0"/>
              </a:rPr>
              <a:t>н.р</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Обласна</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Інтернет</a:t>
            </a:r>
            <a:r>
              <a:rPr lang="ru-RU" sz="2400" dirty="0">
                <a:solidFill>
                  <a:schemeClr val="accent5">
                    <a:lumMod val="50000"/>
                  </a:schemeClr>
                </a:solidFill>
                <a:latin typeface="Times New Roman" pitchFamily="18" charset="0"/>
                <a:cs typeface="Times New Roman" pitchFamily="18" charset="0"/>
              </a:rPr>
              <a:t>-школа «</a:t>
            </a:r>
            <a:r>
              <a:rPr lang="ru-RU" sz="2400" dirty="0" err="1">
                <a:solidFill>
                  <a:schemeClr val="accent5">
                    <a:lumMod val="50000"/>
                  </a:schemeClr>
                </a:solidFill>
                <a:latin typeface="Times New Roman" pitchFamily="18" charset="0"/>
                <a:cs typeface="Times New Roman" pitchFamily="18" charset="0"/>
              </a:rPr>
              <a:t>Юний</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програміст</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вчитель</a:t>
            </a:r>
            <a:r>
              <a:rPr lang="ru-RU" sz="2400" dirty="0">
                <a:solidFill>
                  <a:schemeClr val="accent5">
                    <a:lumMod val="50000"/>
                  </a:schemeClr>
                </a:solidFill>
                <a:latin typeface="Times New Roman" pitchFamily="18" charset="0"/>
                <a:cs typeface="Times New Roman" pitchFamily="18" charset="0"/>
              </a:rPr>
              <a:t> </a:t>
            </a:r>
            <a:r>
              <a:rPr lang="ru-RU" sz="2400" b="1" dirty="0">
                <a:solidFill>
                  <a:schemeClr val="accent5">
                    <a:lumMod val="50000"/>
                  </a:schemeClr>
                </a:solidFill>
                <a:latin typeface="Times New Roman" pitchFamily="18" charset="0"/>
                <a:cs typeface="Times New Roman" pitchFamily="18" charset="0"/>
              </a:rPr>
              <a:t>В. Харченко</a:t>
            </a:r>
            <a:r>
              <a:rPr lang="ru-RU" sz="2400" dirty="0">
                <a:solidFill>
                  <a:schemeClr val="accent5">
                    <a:lumMod val="50000"/>
                  </a:schemeClr>
                </a:solidFill>
                <a:latin typeface="Times New Roman" pitchFamily="18" charset="0"/>
                <a:cs typeface="Times New Roman" pitchFamily="18" charset="0"/>
              </a:rPr>
              <a:t>); </a:t>
            </a:r>
            <a:endParaRPr lang="ru-RU" sz="2400" dirty="0" smtClean="0">
              <a:solidFill>
                <a:schemeClr val="accent5">
                  <a:lumMod val="50000"/>
                </a:schemeClr>
              </a:solidFill>
              <a:latin typeface="Times New Roman" pitchFamily="18" charset="0"/>
              <a:cs typeface="Times New Roman" pitchFamily="18" charset="0"/>
            </a:endParaRPr>
          </a:p>
          <a:p>
            <a:pPr algn="just"/>
            <a:r>
              <a:rPr lang="ru-RU" sz="2400" dirty="0" smtClean="0">
                <a:solidFill>
                  <a:schemeClr val="accent5">
                    <a:lumMod val="50000"/>
                  </a:schemeClr>
                </a:solidFill>
                <a:latin typeface="Times New Roman" pitchFamily="18" charset="0"/>
                <a:cs typeface="Times New Roman" pitchFamily="18" charset="0"/>
              </a:rPr>
              <a:t>О</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Бережняк</a:t>
            </a:r>
            <a:r>
              <a:rPr lang="ru-RU" sz="2400" dirty="0">
                <a:solidFill>
                  <a:schemeClr val="accent5">
                    <a:lumMod val="50000"/>
                  </a:schemeClr>
                </a:solidFill>
                <a:latin typeface="Times New Roman" pitchFamily="18" charset="0"/>
                <a:cs typeface="Times New Roman" pitchFamily="18" charset="0"/>
              </a:rPr>
              <a:t>, В. </a:t>
            </a:r>
            <a:r>
              <a:rPr lang="ru-RU" sz="2400" dirty="0" err="1">
                <a:solidFill>
                  <a:schemeClr val="accent5">
                    <a:lumMod val="50000"/>
                  </a:schemeClr>
                </a:solidFill>
                <a:latin typeface="Times New Roman" pitchFamily="18" charset="0"/>
                <a:cs typeface="Times New Roman" pitchFamily="18" charset="0"/>
              </a:rPr>
              <a:t>Луговський</a:t>
            </a:r>
            <a:r>
              <a:rPr lang="ru-RU" sz="2400" dirty="0">
                <a:solidFill>
                  <a:schemeClr val="accent5">
                    <a:lumMod val="50000"/>
                  </a:schemeClr>
                </a:solidFill>
                <a:latin typeface="Times New Roman" pitchFamily="18" charset="0"/>
                <a:cs typeface="Times New Roman" pitchFamily="18" charset="0"/>
              </a:rPr>
              <a:t> – </a:t>
            </a:r>
            <a:r>
              <a:rPr lang="ru-RU" sz="2400" dirty="0" err="1">
                <a:solidFill>
                  <a:schemeClr val="accent5">
                    <a:lumMod val="50000"/>
                  </a:schemeClr>
                </a:solidFill>
                <a:latin typeface="Times New Roman" pitchFamily="18" charset="0"/>
                <a:cs typeface="Times New Roman" pitchFamily="18" charset="0"/>
              </a:rPr>
              <a:t>дипломи</a:t>
            </a:r>
            <a:r>
              <a:rPr lang="ru-RU" sz="2400" dirty="0">
                <a:solidFill>
                  <a:schemeClr val="accent5">
                    <a:lumMod val="50000"/>
                  </a:schemeClr>
                </a:solidFill>
                <a:latin typeface="Times New Roman" pitchFamily="18" charset="0"/>
                <a:cs typeface="Times New Roman" pitchFamily="18" charset="0"/>
              </a:rPr>
              <a:t> І </a:t>
            </a:r>
            <a:r>
              <a:rPr lang="ru-RU" sz="2400" dirty="0" err="1">
                <a:solidFill>
                  <a:schemeClr val="accent5">
                    <a:lumMod val="50000"/>
                  </a:schemeClr>
                </a:solidFill>
                <a:latin typeface="Times New Roman" pitchFamily="18" charset="0"/>
                <a:cs typeface="Times New Roman" pitchFamily="18" charset="0"/>
              </a:rPr>
              <a:t>ступеня</a:t>
            </a:r>
            <a:r>
              <a:rPr lang="ru-RU" sz="2400" dirty="0">
                <a:solidFill>
                  <a:schemeClr val="accent5">
                    <a:lumMod val="50000"/>
                  </a:schemeClr>
                </a:solidFill>
                <a:latin typeface="Times New Roman" pitchFamily="18" charset="0"/>
                <a:cs typeface="Times New Roman" pitchFamily="18" charset="0"/>
              </a:rPr>
              <a:t> (2016-2017 </a:t>
            </a:r>
            <a:r>
              <a:rPr lang="ru-RU" sz="2400" dirty="0" err="1">
                <a:solidFill>
                  <a:schemeClr val="accent5">
                    <a:lumMod val="50000"/>
                  </a:schemeClr>
                </a:solidFill>
                <a:latin typeface="Times New Roman" pitchFamily="18" charset="0"/>
                <a:cs typeface="Times New Roman" pitchFamily="18" charset="0"/>
              </a:rPr>
              <a:t>н.р</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Обласна</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Інтернет</a:t>
            </a:r>
            <a:r>
              <a:rPr lang="ru-RU" sz="2400" dirty="0">
                <a:solidFill>
                  <a:schemeClr val="accent5">
                    <a:lumMod val="50000"/>
                  </a:schemeClr>
                </a:solidFill>
                <a:latin typeface="Times New Roman" pitchFamily="18" charset="0"/>
                <a:cs typeface="Times New Roman" pitchFamily="18" charset="0"/>
              </a:rPr>
              <a:t>-школа «</a:t>
            </a:r>
            <a:r>
              <a:rPr lang="ru-RU" sz="2400" dirty="0" err="1">
                <a:solidFill>
                  <a:schemeClr val="accent5">
                    <a:lumMod val="50000"/>
                  </a:schemeClr>
                </a:solidFill>
                <a:latin typeface="Times New Roman" pitchFamily="18" charset="0"/>
                <a:cs typeface="Times New Roman" pitchFamily="18" charset="0"/>
              </a:rPr>
              <a:t>Юний</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програміст</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вчитель</a:t>
            </a:r>
            <a:r>
              <a:rPr lang="ru-RU" sz="2400" dirty="0">
                <a:solidFill>
                  <a:schemeClr val="accent5">
                    <a:lumMod val="50000"/>
                  </a:schemeClr>
                </a:solidFill>
                <a:latin typeface="Times New Roman" pitchFamily="18" charset="0"/>
                <a:cs typeface="Times New Roman" pitchFamily="18" charset="0"/>
              </a:rPr>
              <a:t> </a:t>
            </a:r>
            <a:r>
              <a:rPr lang="ru-RU" sz="2400" b="1" dirty="0">
                <a:solidFill>
                  <a:schemeClr val="accent5">
                    <a:lumMod val="50000"/>
                  </a:schemeClr>
                </a:solidFill>
                <a:latin typeface="Times New Roman" pitchFamily="18" charset="0"/>
                <a:cs typeface="Times New Roman" pitchFamily="18" charset="0"/>
              </a:rPr>
              <a:t>В. Харченко</a:t>
            </a:r>
            <a:r>
              <a:rPr lang="ru-RU" sz="2400" dirty="0">
                <a:solidFill>
                  <a:schemeClr val="accent5">
                    <a:lumMod val="50000"/>
                  </a:schemeClr>
                </a:solidFill>
                <a:latin typeface="Times New Roman" pitchFamily="18" charset="0"/>
                <a:cs typeface="Times New Roman" pitchFamily="18" charset="0"/>
              </a:rPr>
              <a:t>); </a:t>
            </a:r>
            <a:endParaRPr lang="ru-RU" sz="2400" dirty="0" smtClean="0">
              <a:solidFill>
                <a:schemeClr val="accent5">
                  <a:lumMod val="50000"/>
                </a:schemeClr>
              </a:solidFill>
              <a:latin typeface="Times New Roman" pitchFamily="18" charset="0"/>
              <a:cs typeface="Times New Roman" pitchFamily="18" charset="0"/>
            </a:endParaRPr>
          </a:p>
          <a:p>
            <a:pPr algn="just"/>
            <a:r>
              <a:rPr lang="ru-RU" sz="2400" dirty="0" smtClean="0">
                <a:solidFill>
                  <a:schemeClr val="accent5">
                    <a:lumMod val="50000"/>
                  </a:schemeClr>
                </a:solidFill>
                <a:latin typeface="Times New Roman" pitchFamily="18" charset="0"/>
                <a:cs typeface="Times New Roman" pitchFamily="18" charset="0"/>
              </a:rPr>
              <a:t>Т</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Маргарян</a:t>
            </a:r>
            <a:r>
              <a:rPr lang="ru-RU" sz="2400" dirty="0">
                <a:solidFill>
                  <a:schemeClr val="accent5">
                    <a:lumMod val="50000"/>
                  </a:schemeClr>
                </a:solidFill>
                <a:latin typeface="Times New Roman" pitchFamily="18" charset="0"/>
                <a:cs typeface="Times New Roman" pitchFamily="18" charset="0"/>
              </a:rPr>
              <a:t> – диплом І </a:t>
            </a:r>
            <a:r>
              <a:rPr lang="ru-RU" sz="2400" dirty="0" err="1">
                <a:solidFill>
                  <a:schemeClr val="accent5">
                    <a:lumMod val="50000"/>
                  </a:schemeClr>
                </a:solidFill>
                <a:latin typeface="Times New Roman" pitchFamily="18" charset="0"/>
                <a:cs typeface="Times New Roman" pitchFamily="18" charset="0"/>
              </a:rPr>
              <a:t>ступеня</a:t>
            </a:r>
            <a:r>
              <a:rPr lang="ru-RU" sz="2400" dirty="0">
                <a:solidFill>
                  <a:schemeClr val="accent5">
                    <a:lumMod val="50000"/>
                  </a:schemeClr>
                </a:solidFill>
                <a:latin typeface="Times New Roman" pitchFamily="18" charset="0"/>
                <a:cs typeface="Times New Roman" pitchFamily="18" charset="0"/>
              </a:rPr>
              <a:t>, М. Кантур – диплом ІІ </a:t>
            </a:r>
            <a:r>
              <a:rPr lang="ru-RU" sz="2400" dirty="0" err="1">
                <a:solidFill>
                  <a:schemeClr val="accent5">
                    <a:lumMod val="50000"/>
                  </a:schemeClr>
                </a:solidFill>
                <a:latin typeface="Times New Roman" pitchFamily="18" charset="0"/>
                <a:cs typeface="Times New Roman" pitchFamily="18" charset="0"/>
              </a:rPr>
              <a:t>ступеня</a:t>
            </a:r>
            <a:r>
              <a:rPr lang="ru-RU" sz="2400" dirty="0">
                <a:solidFill>
                  <a:schemeClr val="accent5">
                    <a:lumMod val="50000"/>
                  </a:schemeClr>
                </a:solidFill>
                <a:latin typeface="Times New Roman" pitchFamily="18" charset="0"/>
                <a:cs typeface="Times New Roman" pitchFamily="18" charset="0"/>
              </a:rPr>
              <a:t> (2017-2018 </a:t>
            </a:r>
            <a:r>
              <a:rPr lang="ru-RU" sz="2400" dirty="0" err="1">
                <a:solidFill>
                  <a:schemeClr val="accent5">
                    <a:lumMod val="50000"/>
                  </a:schemeClr>
                </a:solidFill>
                <a:latin typeface="Times New Roman" pitchFamily="18" charset="0"/>
                <a:cs typeface="Times New Roman" pitchFamily="18" charset="0"/>
              </a:rPr>
              <a:t>н.р</a:t>
            </a:r>
            <a:r>
              <a:rPr lang="ru-RU" sz="2400" dirty="0">
                <a:solidFill>
                  <a:schemeClr val="accent5">
                    <a:lumMod val="50000"/>
                  </a:schemeClr>
                </a:solidFill>
                <a:latin typeface="Times New Roman" pitchFamily="18" charset="0"/>
                <a:cs typeface="Times New Roman" pitchFamily="18" charset="0"/>
              </a:rPr>
              <a:t>., І Всеукраїнська </a:t>
            </a:r>
            <a:r>
              <a:rPr lang="ru-RU" sz="2400" dirty="0" err="1">
                <a:solidFill>
                  <a:schemeClr val="accent5">
                    <a:lumMod val="50000"/>
                  </a:schemeClr>
                </a:solidFill>
                <a:latin typeface="Times New Roman" pitchFamily="18" charset="0"/>
                <a:cs typeface="Times New Roman" pitchFamily="18" charset="0"/>
              </a:rPr>
              <a:t>Інтернет</a:t>
            </a:r>
            <a:r>
              <a:rPr lang="ru-RU" sz="2400" dirty="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олімпіада</a:t>
            </a:r>
            <a:r>
              <a:rPr lang="ru-RU" sz="2400" dirty="0">
                <a:solidFill>
                  <a:schemeClr val="accent5">
                    <a:lumMod val="50000"/>
                  </a:schemeClr>
                </a:solidFill>
                <a:latin typeface="Times New Roman" pitchFamily="18" charset="0"/>
                <a:cs typeface="Times New Roman" pitchFamily="18" charset="0"/>
              </a:rPr>
              <a:t> з </a:t>
            </a:r>
            <a:r>
              <a:rPr lang="ru-RU" sz="2400" dirty="0" err="1">
                <a:solidFill>
                  <a:schemeClr val="accent5">
                    <a:lumMod val="50000"/>
                  </a:schemeClr>
                </a:solidFill>
                <a:latin typeface="Times New Roman" pitchFamily="18" charset="0"/>
                <a:cs typeface="Times New Roman" pitchFamily="18" charset="0"/>
              </a:rPr>
              <a:t>інформатики</a:t>
            </a:r>
            <a:r>
              <a:rPr lang="ru-RU" sz="2400" dirty="0">
                <a:solidFill>
                  <a:schemeClr val="accent5">
                    <a:lumMod val="50000"/>
                  </a:schemeClr>
                </a:solidFill>
                <a:latin typeface="Times New Roman" pitchFamily="18" charset="0"/>
                <a:cs typeface="Times New Roman" pitchFamily="18" charset="0"/>
              </a:rPr>
              <a:t> «На Урок</a:t>
            </a:r>
            <a:r>
              <a:rPr lang="ru-RU" sz="2400" dirty="0" smtClean="0">
                <a:solidFill>
                  <a:schemeClr val="accent5">
                    <a:lumMod val="50000"/>
                  </a:schemeClr>
                </a:solidFill>
                <a:latin typeface="Times New Roman" pitchFamily="18" charset="0"/>
                <a:cs typeface="Times New Roman" pitchFamily="18" charset="0"/>
              </a:rPr>
              <a:t>», </a:t>
            </a:r>
            <a:r>
              <a:rPr lang="ru-RU" sz="2400" dirty="0" err="1">
                <a:solidFill>
                  <a:schemeClr val="accent5">
                    <a:lumMod val="50000"/>
                  </a:schemeClr>
                </a:solidFill>
                <a:latin typeface="Times New Roman" pitchFamily="18" charset="0"/>
                <a:cs typeface="Times New Roman" pitchFamily="18" charset="0"/>
              </a:rPr>
              <a:t>вчитель</a:t>
            </a:r>
            <a:r>
              <a:rPr lang="ru-RU" sz="2400" dirty="0">
                <a:solidFill>
                  <a:schemeClr val="accent5">
                    <a:lumMod val="50000"/>
                  </a:schemeClr>
                </a:solidFill>
                <a:latin typeface="Times New Roman" pitchFamily="18" charset="0"/>
                <a:cs typeface="Times New Roman" pitchFamily="18" charset="0"/>
              </a:rPr>
              <a:t> </a:t>
            </a:r>
            <a:endParaRPr lang="ru-RU" sz="2400" dirty="0" smtClean="0">
              <a:solidFill>
                <a:schemeClr val="accent5">
                  <a:lumMod val="50000"/>
                </a:schemeClr>
              </a:solidFill>
              <a:latin typeface="Times New Roman" pitchFamily="18" charset="0"/>
              <a:cs typeface="Times New Roman" pitchFamily="18" charset="0"/>
            </a:endParaRPr>
          </a:p>
          <a:p>
            <a:pPr algn="just"/>
            <a:r>
              <a:rPr lang="ru-RU" sz="2400" b="1" dirty="0" smtClean="0">
                <a:solidFill>
                  <a:schemeClr val="accent5">
                    <a:lumMod val="50000"/>
                  </a:schemeClr>
                </a:solidFill>
                <a:latin typeface="Times New Roman" pitchFamily="18" charset="0"/>
                <a:cs typeface="Times New Roman" pitchFamily="18" charset="0"/>
              </a:rPr>
              <a:t>Н</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Головіна</a:t>
            </a:r>
            <a:r>
              <a:rPr lang="ru-RU" sz="2400" dirty="0">
                <a:solidFill>
                  <a:schemeClr val="accent5">
                    <a:lumMod val="50000"/>
                  </a:schemeClr>
                </a:solidFill>
                <a:latin typeface="Times New Roman" pitchFamily="18" charset="0"/>
                <a:cs typeface="Times New Roman" pitchFamily="18" charset="0"/>
              </a:rPr>
              <a:t>). </a:t>
            </a:r>
            <a:endParaRPr lang="ru-RU" sz="2400" dirty="0" smtClean="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1331640" y="214290"/>
            <a:ext cx="7128792" cy="4093428"/>
          </a:xfrm>
          <a:prstGeom prst="rect">
            <a:avLst/>
          </a:prstGeom>
        </p:spPr>
        <p:txBody>
          <a:bodyPr wrap="square">
            <a:spAutoFit/>
          </a:bodyPr>
          <a:lstStyle/>
          <a:p>
            <a:pPr algn="ctr"/>
            <a:endParaRPr lang="ru-RU" sz="2000" dirty="0" smtClean="0">
              <a:solidFill>
                <a:schemeClr val="accent5">
                  <a:lumMod val="50000"/>
                </a:schemeClr>
              </a:solidFill>
              <a:latin typeface="Times New Roman" pitchFamily="18" charset="0"/>
              <a:cs typeface="Times New Roman" pitchFamily="18" charset="0"/>
            </a:endParaRPr>
          </a:p>
          <a:p>
            <a:pPr algn="ctr"/>
            <a:r>
              <a:rPr lang="ru-RU" sz="2000" dirty="0" smtClean="0">
                <a:solidFill>
                  <a:schemeClr val="accent5">
                    <a:lumMod val="50000"/>
                  </a:schemeClr>
                </a:solidFill>
                <a:latin typeface="Times New Roman" pitchFamily="18" charset="0"/>
                <a:cs typeface="Times New Roman" pitchFamily="18" charset="0"/>
              </a:rPr>
              <a:t> </a:t>
            </a:r>
            <a:r>
              <a:rPr lang="uk-UA" sz="2400" dirty="0" smtClean="0">
                <a:solidFill>
                  <a:schemeClr val="accent5">
                    <a:lumMod val="50000"/>
                  </a:schemeClr>
                </a:solidFill>
                <a:latin typeface="Times New Roman" pitchFamily="18" charset="0"/>
                <a:cs typeface="Times New Roman" pitchFamily="18" charset="0"/>
              </a:rPr>
              <a:t>РЕЗУЛЬТАТИ ЗРІЗІВ ЗНАНЬ  </a:t>
            </a:r>
          </a:p>
          <a:p>
            <a:pPr algn="ctr"/>
            <a:endParaRPr lang="uk-UA" sz="2400" dirty="0">
              <a:solidFill>
                <a:schemeClr val="accent5">
                  <a:lumMod val="50000"/>
                </a:schemeClr>
              </a:solidFill>
              <a:latin typeface="Times New Roman" pitchFamily="18" charset="0"/>
              <a:cs typeface="Times New Roman" pitchFamily="18" charset="0"/>
            </a:endParaRPr>
          </a:p>
          <a:p>
            <a:pPr algn="ctr"/>
            <a:endParaRPr lang="uk-UA" sz="2400" dirty="0" smtClean="0">
              <a:solidFill>
                <a:schemeClr val="accent5">
                  <a:lumMod val="50000"/>
                </a:schemeClr>
              </a:solidFill>
              <a:latin typeface="Times New Roman" pitchFamily="18" charset="0"/>
              <a:cs typeface="Times New Roman" pitchFamily="18" charset="0"/>
            </a:endParaRPr>
          </a:p>
          <a:p>
            <a:pPr algn="ctr"/>
            <a:endParaRPr lang="uk-UA" sz="2400" dirty="0" smtClean="0">
              <a:solidFill>
                <a:schemeClr val="accent5">
                  <a:lumMod val="50000"/>
                </a:schemeClr>
              </a:solidFill>
              <a:latin typeface="Times New Roman" pitchFamily="18" charset="0"/>
              <a:cs typeface="Times New Roman" pitchFamily="18" charset="0"/>
            </a:endParaRPr>
          </a:p>
          <a:p>
            <a:pPr algn="just">
              <a:lnSpc>
                <a:spcPct val="150000"/>
              </a:lnSpc>
            </a:pPr>
            <a:r>
              <a:rPr lang="uk-UA" sz="2400" b="1" dirty="0" smtClean="0">
                <a:solidFill>
                  <a:schemeClr val="accent5">
                    <a:lumMod val="50000"/>
                  </a:schemeClr>
                </a:solidFill>
                <a:latin typeface="Times New Roman" pitchFamily="18" charset="0"/>
                <a:cs typeface="Times New Roman" pitchFamily="18" charset="0"/>
              </a:rPr>
              <a:t>І курс </a:t>
            </a:r>
            <a:r>
              <a:rPr lang="uk-UA" sz="2400" dirty="0" smtClean="0">
                <a:solidFill>
                  <a:schemeClr val="accent5">
                    <a:lumMod val="50000"/>
                  </a:schemeClr>
                </a:solidFill>
                <a:latin typeface="Times New Roman" pitchFamily="18" charset="0"/>
                <a:cs typeface="Times New Roman" pitchFamily="18" charset="0"/>
              </a:rPr>
              <a:t>– 56 учнів (81%) - високий і достатній рівень,  </a:t>
            </a:r>
            <a:r>
              <a:rPr lang="uk-UA" sz="2400" dirty="0">
                <a:solidFill>
                  <a:schemeClr val="accent5">
                    <a:lumMod val="50000"/>
                  </a:schemeClr>
                </a:solidFill>
                <a:latin typeface="Times New Roman" pitchFamily="18" charset="0"/>
                <a:cs typeface="Times New Roman" pitchFamily="18" charset="0"/>
              </a:rPr>
              <a:t>13 </a:t>
            </a:r>
            <a:r>
              <a:rPr lang="uk-UA" sz="2400" dirty="0" smtClean="0">
                <a:solidFill>
                  <a:schemeClr val="accent5">
                    <a:lumMod val="50000"/>
                  </a:schemeClr>
                </a:solidFill>
                <a:latin typeface="Times New Roman" pitchFamily="18" charset="0"/>
                <a:cs typeface="Times New Roman" pitchFamily="18" charset="0"/>
              </a:rPr>
              <a:t>(19%) - </a:t>
            </a:r>
            <a:r>
              <a:rPr lang="uk-UA" sz="2400" dirty="0">
                <a:solidFill>
                  <a:schemeClr val="accent5">
                    <a:lumMod val="50000"/>
                  </a:schemeClr>
                </a:solidFill>
                <a:latin typeface="Times New Roman" pitchFamily="18" charset="0"/>
                <a:cs typeface="Times New Roman" pitchFamily="18" charset="0"/>
              </a:rPr>
              <a:t>середній </a:t>
            </a:r>
            <a:r>
              <a:rPr lang="uk-UA" sz="2400" dirty="0" smtClean="0">
                <a:solidFill>
                  <a:schemeClr val="accent5">
                    <a:lumMod val="50000"/>
                  </a:schemeClr>
                </a:solidFill>
                <a:latin typeface="Times New Roman" pitchFamily="18" charset="0"/>
                <a:cs typeface="Times New Roman" pitchFamily="18" charset="0"/>
              </a:rPr>
              <a:t>рівень </a:t>
            </a:r>
          </a:p>
          <a:p>
            <a:pPr algn="just">
              <a:lnSpc>
                <a:spcPct val="150000"/>
              </a:lnSpc>
            </a:pPr>
            <a:r>
              <a:rPr lang="uk-UA" sz="2400" b="1" dirty="0" smtClean="0">
                <a:solidFill>
                  <a:schemeClr val="accent5">
                    <a:lumMod val="50000"/>
                  </a:schemeClr>
                </a:solidFill>
                <a:latin typeface="Times New Roman" pitchFamily="18" charset="0"/>
                <a:cs typeface="Times New Roman" pitchFamily="18" charset="0"/>
              </a:rPr>
              <a:t>ІІ </a:t>
            </a:r>
            <a:r>
              <a:rPr lang="uk-UA" sz="2400" b="1" dirty="0">
                <a:solidFill>
                  <a:schemeClr val="accent5">
                    <a:lumMod val="50000"/>
                  </a:schemeClr>
                </a:solidFill>
                <a:latin typeface="Times New Roman" pitchFamily="18" charset="0"/>
                <a:cs typeface="Times New Roman" pitchFamily="18" charset="0"/>
              </a:rPr>
              <a:t>курс </a:t>
            </a:r>
            <a:r>
              <a:rPr lang="uk-UA" sz="2400" dirty="0">
                <a:solidFill>
                  <a:schemeClr val="accent5">
                    <a:lumMod val="50000"/>
                  </a:schemeClr>
                </a:solidFill>
                <a:latin typeface="Times New Roman" pitchFamily="18" charset="0"/>
                <a:cs typeface="Times New Roman" pitchFamily="18" charset="0"/>
              </a:rPr>
              <a:t>– </a:t>
            </a:r>
            <a:r>
              <a:rPr lang="uk-UA" sz="2400" dirty="0" smtClean="0">
                <a:solidFill>
                  <a:schemeClr val="accent5">
                    <a:lumMod val="50000"/>
                  </a:schemeClr>
                </a:solidFill>
                <a:latin typeface="Times New Roman" pitchFamily="18" charset="0"/>
                <a:cs typeface="Times New Roman" pitchFamily="18" charset="0"/>
              </a:rPr>
              <a:t>69 </a:t>
            </a:r>
            <a:r>
              <a:rPr lang="uk-UA" sz="2400" dirty="0">
                <a:solidFill>
                  <a:schemeClr val="accent5">
                    <a:lumMod val="50000"/>
                  </a:schemeClr>
                </a:solidFill>
                <a:latin typeface="Times New Roman" pitchFamily="18" charset="0"/>
                <a:cs typeface="Times New Roman" pitchFamily="18" charset="0"/>
              </a:rPr>
              <a:t>учнів </a:t>
            </a:r>
            <a:r>
              <a:rPr lang="uk-UA" sz="2400" dirty="0" smtClean="0">
                <a:solidFill>
                  <a:schemeClr val="accent5">
                    <a:lumMod val="50000"/>
                  </a:schemeClr>
                </a:solidFill>
                <a:latin typeface="Times New Roman" pitchFamily="18" charset="0"/>
                <a:cs typeface="Times New Roman" pitchFamily="18" charset="0"/>
              </a:rPr>
              <a:t>(86%) - високий і достатній рівень</a:t>
            </a:r>
            <a:r>
              <a:rPr lang="ru-RU" sz="2400" dirty="0" smtClean="0">
                <a:solidFill>
                  <a:schemeClr val="accent5">
                    <a:lumMod val="50000"/>
                  </a:schemeClr>
                </a:solidFill>
                <a:latin typeface="Times New Roman" pitchFamily="18" charset="0"/>
                <a:cs typeface="Times New Roman" pitchFamily="18" charset="0"/>
              </a:rPr>
              <a:t>,</a:t>
            </a:r>
            <a:r>
              <a:rPr lang="uk-UA" sz="2400" dirty="0" smtClean="0">
                <a:solidFill>
                  <a:schemeClr val="accent5">
                    <a:lumMod val="50000"/>
                  </a:schemeClr>
                </a:solidFill>
                <a:latin typeface="Times New Roman" pitchFamily="18" charset="0"/>
                <a:cs typeface="Times New Roman" pitchFamily="18" charset="0"/>
              </a:rPr>
              <a:t>  </a:t>
            </a:r>
            <a:r>
              <a:rPr lang="uk-UA" sz="2400" dirty="0">
                <a:solidFill>
                  <a:schemeClr val="accent5">
                    <a:lumMod val="50000"/>
                  </a:schemeClr>
                </a:solidFill>
                <a:latin typeface="Times New Roman" pitchFamily="18" charset="0"/>
                <a:cs typeface="Times New Roman" pitchFamily="18" charset="0"/>
              </a:rPr>
              <a:t>11 </a:t>
            </a:r>
            <a:r>
              <a:rPr lang="uk-UA" sz="2400" dirty="0" smtClean="0">
                <a:solidFill>
                  <a:schemeClr val="accent5">
                    <a:lumMod val="50000"/>
                  </a:schemeClr>
                </a:solidFill>
                <a:latin typeface="Times New Roman" pitchFamily="18" charset="0"/>
                <a:cs typeface="Times New Roman" pitchFamily="18" charset="0"/>
              </a:rPr>
              <a:t>(</a:t>
            </a:r>
            <a:r>
              <a:rPr lang="uk-UA" sz="2400" dirty="0">
                <a:solidFill>
                  <a:schemeClr val="accent5">
                    <a:lumMod val="50000"/>
                  </a:schemeClr>
                </a:solidFill>
                <a:latin typeface="Times New Roman" pitchFamily="18" charset="0"/>
                <a:cs typeface="Times New Roman" pitchFamily="18" charset="0"/>
              </a:rPr>
              <a:t>14%) </a:t>
            </a:r>
            <a:r>
              <a:rPr lang="uk-UA" sz="2400" dirty="0" smtClean="0">
                <a:solidFill>
                  <a:schemeClr val="accent5">
                    <a:lumMod val="50000"/>
                  </a:schemeClr>
                </a:solidFill>
                <a:latin typeface="Times New Roman" pitchFamily="18" charset="0"/>
                <a:cs typeface="Times New Roman" pitchFamily="18" charset="0"/>
              </a:rPr>
              <a:t>- середній рівень</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0"/>
            <a:ext cx="6512511" cy="1143000"/>
          </a:xfrm>
        </p:spPr>
        <p:txBody>
          <a:bodyPr>
            <a:normAutofit/>
          </a:bodyPr>
          <a:lstStyle/>
          <a:p>
            <a:pPr algn="ctr">
              <a:buNone/>
            </a:pPr>
            <a:r>
              <a:rPr lang="uk-UA" sz="3600" dirty="0" smtClean="0">
                <a:solidFill>
                  <a:schemeClr val="bg2">
                    <a:lumMod val="25000"/>
                  </a:schemeClr>
                </a:solidFill>
                <a:latin typeface="Times New Roman" pitchFamily="18" charset="0"/>
                <a:cs typeface="Times New Roman" pitchFamily="18" charset="0"/>
              </a:rPr>
              <a:t>ПРОЕКТ УХВАЛИ:</a:t>
            </a:r>
            <a:endParaRPr lang="ru-RU" sz="3600" dirty="0">
              <a:solidFill>
                <a:schemeClr val="bg2">
                  <a:lumMod val="25000"/>
                </a:schemeClr>
              </a:solidFill>
            </a:endParaRPr>
          </a:p>
        </p:txBody>
      </p:sp>
      <p:sp>
        <p:nvSpPr>
          <p:cNvPr id="4" name="TextBox 3"/>
          <p:cNvSpPr txBox="1"/>
          <p:nvPr/>
        </p:nvSpPr>
        <p:spPr>
          <a:xfrm>
            <a:off x="1000100" y="785794"/>
            <a:ext cx="7920880" cy="4324902"/>
          </a:xfrm>
          <a:prstGeom prst="rect">
            <a:avLst/>
          </a:prstGeom>
          <a:noFill/>
        </p:spPr>
        <p:txBody>
          <a:bodyPr wrap="square" rtlCol="0">
            <a:spAutoFit/>
          </a:bodyPr>
          <a:lstStyle/>
          <a:p>
            <a:pPr marL="342900" indent="-342900" algn="just">
              <a:lnSpc>
                <a:spcPct val="114000"/>
              </a:lnSpc>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lvl="0" indent="-342900" algn="just">
              <a:lnSpc>
                <a:spcPct val="150000"/>
              </a:lnSpc>
              <a:buFont typeface="+mj-lt"/>
              <a:buAutoNum type="arabicPeriod"/>
            </a:pPr>
            <a:r>
              <a:rPr lang="uk-UA" sz="2400" dirty="0" smtClean="0">
                <a:solidFill>
                  <a:schemeClr val="tx2">
                    <a:lumMod val="75000"/>
                  </a:schemeClr>
                </a:solidFill>
                <a:latin typeface="Times New Roman" pitchFamily="18" charset="0"/>
                <a:cs typeface="Times New Roman" pitchFamily="18" charset="0"/>
              </a:rPr>
              <a:t>Визнати стан викладання інформатики як задовільний.</a:t>
            </a:r>
          </a:p>
          <a:p>
            <a:pPr marL="342900" lvl="0" indent="-342900" algn="just">
              <a:lnSpc>
                <a:spcPct val="150000"/>
              </a:lnSpc>
              <a:buFont typeface="+mj-lt"/>
              <a:buAutoNum type="arabicPeriod"/>
            </a:pPr>
            <a:r>
              <a:rPr lang="uk-UA" sz="2400" dirty="0" smtClean="0">
                <a:solidFill>
                  <a:schemeClr val="tx2">
                    <a:lumMod val="75000"/>
                  </a:schemeClr>
                </a:solidFill>
                <a:latin typeface="Times New Roman" pitchFamily="18" charset="0"/>
                <a:cs typeface="Times New Roman" pitchFamily="18" charset="0"/>
              </a:rPr>
              <a:t>Підготувати наказ по ліцею  “ П</a:t>
            </a:r>
            <a:r>
              <a:rPr lang="uk-UA" sz="2400" dirty="0" smtClean="0">
                <a:solidFill>
                  <a:schemeClr val="bg2">
                    <a:lumMod val="25000"/>
                  </a:schemeClr>
                </a:solidFill>
                <a:latin typeface="Times New Roman" pitchFamily="18" charset="0"/>
                <a:cs typeface="Times New Roman" pitchFamily="18" charset="0"/>
              </a:rPr>
              <a:t>ро стан викладання </a:t>
            </a:r>
            <a:r>
              <a:rPr lang="uk-UA" sz="2400" smtClean="0">
                <a:solidFill>
                  <a:schemeClr val="bg2">
                    <a:lumMod val="25000"/>
                  </a:schemeClr>
                </a:solidFill>
                <a:latin typeface="Times New Roman" pitchFamily="18" charset="0"/>
                <a:cs typeface="Times New Roman" pitchFamily="18" charset="0"/>
              </a:rPr>
              <a:t>та рівень </a:t>
            </a:r>
            <a:r>
              <a:rPr lang="uk-UA" sz="2400" dirty="0" smtClean="0">
                <a:solidFill>
                  <a:schemeClr val="bg2">
                    <a:lumMod val="25000"/>
                  </a:schemeClr>
                </a:solidFill>
                <a:latin typeface="Times New Roman" pitchFamily="18" charset="0"/>
                <a:cs typeface="Times New Roman" pitchFamily="18" charset="0"/>
              </a:rPr>
              <a:t>навчальних досягнень учнів </a:t>
            </a:r>
            <a:br>
              <a:rPr lang="uk-UA" sz="2400" dirty="0" smtClean="0">
                <a:solidFill>
                  <a:schemeClr val="bg2">
                    <a:lumMod val="25000"/>
                  </a:schemeClr>
                </a:solidFill>
                <a:latin typeface="Times New Roman" pitchFamily="18" charset="0"/>
                <a:cs typeface="Times New Roman" pitchFamily="18" charset="0"/>
              </a:rPr>
            </a:br>
            <a:r>
              <a:rPr lang="uk-UA" sz="2400" dirty="0" smtClean="0">
                <a:solidFill>
                  <a:schemeClr val="bg2">
                    <a:lumMod val="25000"/>
                  </a:schemeClr>
                </a:solidFill>
                <a:latin typeface="Times New Roman" pitchFamily="18" charset="0"/>
                <a:cs typeface="Times New Roman" pitchFamily="18" charset="0"/>
              </a:rPr>
              <a:t>із інформатики” на виконання рекомендацій, наданих у Довідці  до 18.01.2019</a:t>
            </a:r>
            <a:endParaRPr lang="uk-UA" sz="2400" dirty="0" smtClean="0">
              <a:solidFill>
                <a:schemeClr val="tx2">
                  <a:lumMod val="75000"/>
                </a:schemeClr>
              </a:solidFill>
              <a:latin typeface="Times New Roman" pitchFamily="18" charset="0"/>
              <a:cs typeface="Times New Roman" pitchFamily="18" charset="0"/>
            </a:endParaRPr>
          </a:p>
          <a:p>
            <a:pPr marL="342900" indent="-342900" algn="just">
              <a:lnSpc>
                <a:spcPct val="114000"/>
              </a:lnSpc>
            </a:pPr>
            <a:endParaRPr lang="uk-UA" dirty="0" smtClean="0">
              <a:solidFill>
                <a:schemeClr val="accent3">
                  <a:lumMod val="50000"/>
                </a:schemeClr>
              </a:solidFill>
              <a:latin typeface="Times New Roman" pitchFamily="18" charset="0"/>
              <a:cs typeface="Times New Roman" pitchFamily="18" charset="0"/>
            </a:endParaRPr>
          </a:p>
          <a:p>
            <a:pPr marL="342900" indent="-342900" algn="just">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indent="-342900">
              <a:buFont typeface="+mj-lt"/>
              <a:buAutoNum type="arabicPeriod"/>
            </a:pPr>
            <a:endParaRPr lang="uk-UA" dirty="0" smtClean="0">
              <a:solidFill>
                <a:schemeClr val="accent3">
                  <a:lumMod val="50000"/>
                </a:schemeClr>
              </a:solidFill>
              <a:latin typeface="Times New Roman" pitchFamily="18" charset="0"/>
              <a:cs typeface="Times New Roman" pitchFamily="18" charset="0"/>
            </a:endParaRPr>
          </a:p>
          <a:p>
            <a:pPr marL="342900" indent="-342900">
              <a:buFont typeface="+mj-lt"/>
              <a:buAutoNum type="arabicPeriod"/>
            </a:pPr>
            <a:endParaRPr lang="ru-RU" dirty="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836712"/>
            <a:ext cx="6615837" cy="4742341"/>
          </a:xfrm>
          <a:prstGeom prst="rect">
            <a:avLst/>
          </a:prstGeom>
        </p:spPr>
        <p:txBody>
          <a:bodyPr>
            <a:normAutofit/>
          </a:bodyPr>
          <a:lstStyle/>
          <a:p>
            <a:pPr indent="274320" algn="ctr">
              <a:buNone/>
            </a:pPr>
            <a:r>
              <a:rPr lang="uk-UA" sz="2800" dirty="0" smtClean="0">
                <a:solidFill>
                  <a:schemeClr val="tx2">
                    <a:lumMod val="50000"/>
                  </a:schemeClr>
                </a:solidFill>
                <a:latin typeface="Times New Roman" pitchFamily="18" charset="0"/>
                <a:cs typeface="Times New Roman" pitchFamily="18" charset="0"/>
              </a:rPr>
              <a:t>                  </a:t>
            </a:r>
            <a:endParaRPr lang="ru-RU" sz="2800" b="1" dirty="0">
              <a:solidFill>
                <a:schemeClr val="tx2">
                  <a:lumMod val="50000"/>
                </a:schemeClr>
              </a:solidFill>
              <a:latin typeface="Times New Roman" pitchFamily="18" charset="0"/>
              <a:cs typeface="Times New Roman" pitchFamily="18" charset="0"/>
            </a:endParaRPr>
          </a:p>
        </p:txBody>
      </p:sp>
      <p:sp>
        <p:nvSpPr>
          <p:cNvPr id="5" name="TextBox 4"/>
          <p:cNvSpPr txBox="1"/>
          <p:nvPr/>
        </p:nvSpPr>
        <p:spPr>
          <a:xfrm>
            <a:off x="1115616" y="1484784"/>
            <a:ext cx="7056784" cy="5909310"/>
          </a:xfrm>
          <a:prstGeom prst="rect">
            <a:avLst/>
          </a:prstGeom>
          <a:noFill/>
        </p:spPr>
        <p:txBody>
          <a:bodyPr wrap="square" rtlCol="0">
            <a:spAutoFit/>
          </a:bodyPr>
          <a:lstStyle/>
          <a:p>
            <a:pPr algn="ctr"/>
            <a:r>
              <a:rPr lang="uk-UA" b="1" dirty="0" smtClean="0">
                <a:solidFill>
                  <a:schemeClr val="tx2">
                    <a:lumMod val="50000"/>
                  </a:schemeClr>
                </a:solidFill>
                <a:latin typeface="Times New Roman" pitchFamily="18" charset="0"/>
                <a:cs typeface="Times New Roman" pitchFamily="18" charset="0"/>
              </a:rPr>
              <a:t>ВИКОРИСТАНІ ДЖЕРЕЛА</a:t>
            </a:r>
          </a:p>
          <a:p>
            <a:pPr algn="just"/>
            <a:r>
              <a:rPr lang="uk-UA" b="1" dirty="0" smtClean="0">
                <a:solidFill>
                  <a:schemeClr val="bg2">
                    <a:lumMod val="25000"/>
                  </a:schemeClr>
                </a:solidFill>
                <a:latin typeface="Times New Roman" pitchFamily="18" charset="0"/>
                <a:cs typeface="Times New Roman" pitchFamily="18" charset="0"/>
                <a:hlinkClick r:id="rId2"/>
              </a:rPr>
              <a:t>1.</a:t>
            </a:r>
            <a:r>
              <a:rPr lang="en-US" b="1" dirty="0" smtClean="0">
                <a:solidFill>
                  <a:schemeClr val="bg2">
                    <a:lumMod val="25000"/>
                  </a:schemeClr>
                </a:solidFill>
                <a:latin typeface="Times New Roman" pitchFamily="18" charset="0"/>
                <a:cs typeface="Times New Roman" pitchFamily="18" charset="0"/>
                <a:hlinkClick r:id="rId2"/>
              </a:rPr>
              <a:t>http://muzico.ru/music/%D0%BA%D0%BB%D0%B0%D1%81%D0%B8%D1%87%D0%BD%D0%B0+%D0%BC%D1%83%D0%B7%D0%B8%D0%BA%D0%B0/</a:t>
            </a:r>
            <a:r>
              <a:rPr lang="uk-UA" b="1" dirty="0" smtClean="0">
                <a:solidFill>
                  <a:schemeClr val="bg2">
                    <a:lumMod val="25000"/>
                  </a:schemeClr>
                </a:solidFill>
                <a:latin typeface="Times New Roman" pitchFamily="18" charset="0"/>
                <a:cs typeface="Times New Roman" pitchFamily="18" charset="0"/>
              </a:rPr>
              <a:t> </a:t>
            </a:r>
          </a:p>
          <a:p>
            <a:pPr algn="just"/>
            <a:r>
              <a:rPr lang="uk-UA" b="1" dirty="0" smtClean="0">
                <a:solidFill>
                  <a:schemeClr val="bg2">
                    <a:lumMod val="25000"/>
                  </a:schemeClr>
                </a:solidFill>
                <a:latin typeface="Times New Roman" pitchFamily="18" charset="0"/>
                <a:cs typeface="Times New Roman" pitchFamily="18" charset="0"/>
                <a:hlinkClick r:id="rId3"/>
              </a:rPr>
              <a:t>2.</a:t>
            </a:r>
            <a:r>
              <a:rPr lang="en-US" b="1" dirty="0" smtClean="0">
                <a:solidFill>
                  <a:schemeClr val="bg2">
                    <a:lumMod val="25000"/>
                  </a:schemeClr>
                </a:solidFill>
                <a:latin typeface="Times New Roman" pitchFamily="18" charset="0"/>
                <a:cs typeface="Times New Roman" pitchFamily="18" charset="0"/>
                <a:hlinkClick r:id="rId3"/>
              </a:rPr>
              <a:t>http://publicdomainvectors.org/ru/%D0%B1%D0%B5%D1%81%D0%BF%D0%BB%D0%B0%D1%82%D0%BD%D1%8B%D0%B5-%D0%B2%D0%B5%D0%BA%D1%82%D0%BE%D1%80%D1%8B/%D0%91%D0%BB%D0%BE%D0%BA%D0%BD%D0%BE%D1%82-%D0%B8-%D1%80%D1%83%D1%87%D0%BA%D0%B0-%D0%B2%D0%B5%D0%BA%D1%82%D0</a:t>
            </a:r>
            <a:r>
              <a:rPr lang="uk-UA" b="1" dirty="0" smtClean="0">
                <a:solidFill>
                  <a:schemeClr val="bg2">
                    <a:lumMod val="25000"/>
                  </a:schemeClr>
                </a:solidFill>
                <a:latin typeface="Times New Roman" pitchFamily="18" charset="0"/>
                <a:cs typeface="Times New Roman" pitchFamily="18" charset="0"/>
              </a:rPr>
              <a:t> </a:t>
            </a:r>
            <a:r>
              <a:rPr lang="en-US" b="1" dirty="0" smtClean="0">
                <a:solidFill>
                  <a:schemeClr val="bg2">
                    <a:lumMod val="25000"/>
                  </a:schemeClr>
                </a:solidFill>
                <a:latin typeface="Times New Roman" pitchFamily="18" charset="0"/>
                <a:cs typeface="Times New Roman" pitchFamily="18" charset="0"/>
                <a:hlinkClick r:id="rId4" action="ppaction://hlinkfile"/>
              </a:rPr>
              <a:t>%BE%D1%80%D0%BD%D0%BE%D0%B5-%D0%B8%D0%B7%D0%BE%D0%B1%D1%80%D0%B0%D0%B6%D0%B5%D0%BD%D0%B8%D0%B5/7492.html</a:t>
            </a:r>
            <a:r>
              <a:rPr lang="uk-UA" b="1" dirty="0" smtClean="0">
                <a:solidFill>
                  <a:schemeClr val="bg2">
                    <a:lumMod val="25000"/>
                  </a:schemeClr>
                </a:solidFill>
                <a:latin typeface="Times New Roman" pitchFamily="18" charset="0"/>
                <a:cs typeface="Times New Roman" pitchFamily="18" charset="0"/>
              </a:rPr>
              <a:t> </a:t>
            </a:r>
          </a:p>
          <a:p>
            <a:pPr algn="just"/>
            <a:endParaRPr lang="uk-UA" b="1" dirty="0" smtClean="0">
              <a:solidFill>
                <a:schemeClr val="tx2">
                  <a:lumMod val="50000"/>
                </a:schemeClr>
              </a:solidFill>
              <a:latin typeface="Times New Roman" pitchFamily="18" charset="0"/>
              <a:cs typeface="Times New Roman" pitchFamily="18" charset="0"/>
            </a:endParaRPr>
          </a:p>
          <a:p>
            <a:pPr algn="just"/>
            <a:endParaRPr lang="uk-UA" b="1" dirty="0" smtClean="0">
              <a:solidFill>
                <a:schemeClr val="tx2">
                  <a:lumMod val="50000"/>
                </a:schemeClr>
              </a:solidFill>
              <a:latin typeface="Times New Roman" pitchFamily="18" charset="0"/>
              <a:cs typeface="Times New Roman" pitchFamily="18" charset="0"/>
            </a:endParaRPr>
          </a:p>
          <a:p>
            <a:pPr algn="just"/>
            <a:endParaRPr lang="uk-UA" b="1" dirty="0" smtClean="0">
              <a:solidFill>
                <a:schemeClr val="tx2">
                  <a:lumMod val="50000"/>
                </a:schemeClr>
              </a:solidFill>
              <a:latin typeface="Times New Roman" pitchFamily="18" charset="0"/>
              <a:cs typeface="Times New Roman" pitchFamily="18" charset="0"/>
            </a:endParaRPr>
          </a:p>
          <a:p>
            <a:pPr algn="just"/>
            <a:endParaRPr lang="uk-UA" dirty="0" smtClean="0"/>
          </a:p>
          <a:p>
            <a:pPr algn="just"/>
            <a:endParaRPr lang="uk-UA" dirty="0" smtClean="0"/>
          </a:p>
          <a:p>
            <a:endParaRPr lang="ru-RU" dirty="0"/>
          </a:p>
        </p:txBody>
      </p:sp>
    </p:spTree>
    <p:extLst>
      <p:ext uri="{BB962C8B-B14F-4D97-AF65-F5344CB8AC3E}">
        <p14:creationId xmlns:p14="http://schemas.microsoft.com/office/powerpoint/2010/main" val="110924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1000100" y="127514"/>
            <a:ext cx="8143900" cy="571504"/>
          </a:xfrm>
        </p:spPr>
        <p:txBody>
          <a:bodyPr>
            <a:noAutofit/>
          </a:bodyPr>
          <a:lstStyle/>
          <a:p>
            <a:pPr algn="ctr"/>
            <a:r>
              <a:rPr lang="uk-UA" sz="2400" b="1" dirty="0" smtClean="0">
                <a:solidFill>
                  <a:srgbClr val="B4936D">
                    <a:lumMod val="50000"/>
                  </a:srgbClr>
                </a:solidFill>
                <a:effectLst>
                  <a:reflection blurRad="6350" stA="55000" endA="300" endPos="45500" dir="5400000" sy="-100000" algn="bl" rotWithShape="0"/>
                </a:effectLst>
                <a:latin typeface="Times New Roman" pitchFamily="18" charset="0"/>
                <a:cs typeface="Times New Roman" pitchFamily="18" charset="0"/>
              </a:rPr>
              <a:t>РЕЗУЛЬТАТИ </a:t>
            </a:r>
          </a:p>
          <a:p>
            <a:pPr algn="ctr"/>
            <a:r>
              <a:rPr lang="uk-UA" sz="2400" b="1" dirty="0" smtClean="0">
                <a:solidFill>
                  <a:srgbClr val="B4936D">
                    <a:lumMod val="50000"/>
                  </a:srgbClr>
                </a:solidFill>
                <a:effectLst>
                  <a:reflection blurRad="6350" stA="55000" endA="300" endPos="45500" dir="5400000" sy="-100000" algn="bl" rotWithShape="0"/>
                </a:effectLst>
                <a:latin typeface="Times New Roman" pitchFamily="18" charset="0"/>
                <a:cs typeface="Times New Roman" pitchFamily="18" charset="0"/>
              </a:rPr>
              <a:t>ДИРЕКТОРСЬКИХ КОНТРОЛЬНИХ РОБІТ</a:t>
            </a:r>
          </a:p>
        </p:txBody>
      </p:sp>
      <p:sp>
        <p:nvSpPr>
          <p:cNvPr id="5" name="Підзаголовок 2"/>
          <p:cNvSpPr txBox="1">
            <a:spLocks/>
          </p:cNvSpPr>
          <p:nvPr/>
        </p:nvSpPr>
        <p:spPr>
          <a:xfrm>
            <a:off x="1214414" y="1196752"/>
            <a:ext cx="7572428" cy="2520280"/>
          </a:xfrm>
          <a:prstGeom prst="rect">
            <a:avLst/>
          </a:prstGeom>
        </p:spPr>
        <p:txBody>
          <a:bodyPr tIns="0">
            <a:noAutofit/>
          </a:bodyPr>
          <a:lstStyle/>
          <a:p>
            <a:pPr algn="just" fontAlgn="base">
              <a:lnSpc>
                <a:spcPct val="150000"/>
              </a:lnSpc>
              <a:spcBef>
                <a:spcPct val="0"/>
              </a:spcBef>
              <a:spcAft>
                <a:spcPct val="0"/>
              </a:spcAft>
              <a:buFont typeface="Wingdings" pitchFamily="2" charset="2"/>
              <a:buChar char="ü"/>
              <a:tabLst>
                <a:tab pos="539750" algn="l"/>
              </a:tabLst>
            </a:pPr>
            <a:r>
              <a:rPr lang="uk-UA" sz="2000" dirty="0" smtClean="0">
                <a:solidFill>
                  <a:schemeClr val="tx2">
                    <a:lumMod val="75000"/>
                  </a:schemeClr>
                </a:solidFill>
                <a:latin typeface="Times New Roman" pitchFamily="18" charset="0"/>
                <a:cs typeface="Times New Roman" pitchFamily="18" charset="0"/>
              </a:rPr>
              <a:t>із </a:t>
            </a:r>
            <a:r>
              <a:rPr lang="uk-UA" sz="2000" b="1" dirty="0">
                <a:solidFill>
                  <a:schemeClr val="tx2">
                    <a:lumMod val="75000"/>
                  </a:schemeClr>
                </a:solidFill>
                <a:latin typeface="Times New Roman" pitchFamily="18" charset="0"/>
                <a:cs typeface="Times New Roman" pitchFamily="18" charset="0"/>
              </a:rPr>
              <a:t>української мови </a:t>
            </a:r>
            <a:r>
              <a:rPr lang="uk-UA" sz="2000" dirty="0">
                <a:solidFill>
                  <a:schemeClr val="tx2">
                    <a:lumMod val="75000"/>
                  </a:schemeClr>
                </a:solidFill>
                <a:latin typeface="Times New Roman" pitchFamily="18" charset="0"/>
                <a:cs typeface="Times New Roman" pitchFamily="18" charset="0"/>
              </a:rPr>
              <a:t>144 (90</a:t>
            </a:r>
            <a:r>
              <a:rPr lang="uk-UA" sz="2000" dirty="0" smtClean="0">
                <a:solidFill>
                  <a:schemeClr val="tx2">
                    <a:lumMod val="75000"/>
                  </a:schemeClr>
                </a:solidFill>
                <a:latin typeface="Times New Roman" pitchFamily="18" charset="0"/>
                <a:cs typeface="Times New Roman" pitchFamily="18" charset="0"/>
              </a:rPr>
              <a:t>%) – </a:t>
            </a:r>
            <a:r>
              <a:rPr lang="uk-UA" sz="2000" dirty="0">
                <a:solidFill>
                  <a:schemeClr val="tx2">
                    <a:lumMod val="75000"/>
                  </a:schemeClr>
                </a:solidFill>
                <a:latin typeface="Times New Roman" pitchFamily="18" charset="0"/>
                <a:cs typeface="Times New Roman" pitchFamily="18" charset="0"/>
              </a:rPr>
              <a:t>високий і достатній </a:t>
            </a:r>
            <a:r>
              <a:rPr lang="uk-UA" sz="2000" dirty="0" smtClean="0">
                <a:solidFill>
                  <a:schemeClr val="tx2">
                    <a:lumMod val="75000"/>
                  </a:schemeClr>
                </a:solidFill>
                <a:latin typeface="Times New Roman" pitchFamily="18" charset="0"/>
                <a:cs typeface="Times New Roman" pitchFamily="18" charset="0"/>
              </a:rPr>
              <a:t>рівень, </a:t>
            </a:r>
          </a:p>
          <a:p>
            <a:pPr algn="just" fontAlgn="base">
              <a:lnSpc>
                <a:spcPct val="150000"/>
              </a:lnSpc>
              <a:spcBef>
                <a:spcPct val="0"/>
              </a:spcBef>
              <a:spcAft>
                <a:spcPct val="0"/>
              </a:spcAft>
              <a:tabLst>
                <a:tab pos="539750" algn="l"/>
              </a:tabLst>
            </a:pPr>
            <a:r>
              <a:rPr lang="uk-UA" sz="2000" dirty="0" smtClean="0">
                <a:solidFill>
                  <a:schemeClr val="tx2">
                    <a:lumMod val="75000"/>
                  </a:schemeClr>
                </a:solidFill>
                <a:latin typeface="Times New Roman" pitchFamily="18" charset="0"/>
                <a:cs typeface="Times New Roman" pitchFamily="18" charset="0"/>
              </a:rPr>
              <a:t>16 </a:t>
            </a:r>
            <a:r>
              <a:rPr lang="uk-UA" sz="2000" dirty="0">
                <a:solidFill>
                  <a:schemeClr val="tx2">
                    <a:lumMod val="75000"/>
                  </a:schemeClr>
                </a:solidFill>
                <a:latin typeface="Times New Roman" pitchFamily="18" charset="0"/>
                <a:cs typeface="Times New Roman" pitchFamily="18" charset="0"/>
              </a:rPr>
              <a:t>(10%) – середній </a:t>
            </a:r>
            <a:r>
              <a:rPr lang="uk-UA" sz="2000" dirty="0" smtClean="0">
                <a:solidFill>
                  <a:schemeClr val="tx2">
                    <a:lumMod val="75000"/>
                  </a:schemeClr>
                </a:solidFill>
                <a:latin typeface="Times New Roman" pitchFamily="18" charset="0"/>
                <a:cs typeface="Times New Roman" pitchFamily="18" charset="0"/>
              </a:rPr>
              <a:t>рівень;</a:t>
            </a:r>
          </a:p>
          <a:p>
            <a:pPr algn="just" fontAlgn="base">
              <a:lnSpc>
                <a:spcPct val="150000"/>
              </a:lnSpc>
              <a:spcBef>
                <a:spcPct val="0"/>
              </a:spcBef>
              <a:spcAft>
                <a:spcPct val="0"/>
              </a:spcAft>
              <a:buFont typeface="Wingdings" pitchFamily="2" charset="2"/>
              <a:buChar char="ü"/>
              <a:tabLst>
                <a:tab pos="539750" algn="l"/>
              </a:tabLst>
            </a:pPr>
            <a:r>
              <a:rPr lang="uk-UA" sz="2000" dirty="0" smtClean="0">
                <a:solidFill>
                  <a:schemeClr val="tx2">
                    <a:lumMod val="75000"/>
                  </a:schemeClr>
                </a:solidFill>
                <a:latin typeface="Times New Roman" pitchFamily="18" charset="0"/>
                <a:cs typeface="Times New Roman" pitchFamily="18" charset="0"/>
              </a:rPr>
              <a:t> із </a:t>
            </a:r>
            <a:r>
              <a:rPr lang="uk-UA" sz="2000" b="1" dirty="0">
                <a:solidFill>
                  <a:schemeClr val="tx2">
                    <a:lumMod val="75000"/>
                  </a:schemeClr>
                </a:solidFill>
                <a:latin typeface="Times New Roman" pitchFamily="18" charset="0"/>
                <a:cs typeface="Times New Roman" pitchFamily="18" charset="0"/>
              </a:rPr>
              <a:t>української літератури </a:t>
            </a:r>
            <a:r>
              <a:rPr lang="uk-UA" sz="2000" dirty="0">
                <a:solidFill>
                  <a:schemeClr val="tx2">
                    <a:lumMod val="75000"/>
                  </a:schemeClr>
                </a:solidFill>
                <a:latin typeface="Times New Roman" pitchFamily="18" charset="0"/>
                <a:cs typeface="Times New Roman" pitchFamily="18" charset="0"/>
              </a:rPr>
              <a:t>140 </a:t>
            </a:r>
            <a:r>
              <a:rPr lang="uk-UA" sz="2000" dirty="0" smtClean="0">
                <a:solidFill>
                  <a:schemeClr val="tx2">
                    <a:lumMod val="75000"/>
                  </a:schemeClr>
                </a:solidFill>
                <a:latin typeface="Times New Roman" pitchFamily="18" charset="0"/>
                <a:cs typeface="Times New Roman" pitchFamily="18" charset="0"/>
              </a:rPr>
              <a:t>(</a:t>
            </a:r>
            <a:r>
              <a:rPr lang="uk-UA" sz="2000" dirty="0">
                <a:solidFill>
                  <a:schemeClr val="tx2">
                    <a:lumMod val="75000"/>
                  </a:schemeClr>
                </a:solidFill>
                <a:latin typeface="Times New Roman" pitchFamily="18" charset="0"/>
                <a:cs typeface="Times New Roman" pitchFamily="18" charset="0"/>
              </a:rPr>
              <a:t>88 %) – високий і достатній </a:t>
            </a:r>
            <a:r>
              <a:rPr lang="uk-UA" sz="2000" dirty="0" smtClean="0">
                <a:solidFill>
                  <a:schemeClr val="tx2">
                    <a:lumMod val="75000"/>
                  </a:schemeClr>
                </a:solidFill>
                <a:latin typeface="Times New Roman" pitchFamily="18" charset="0"/>
                <a:cs typeface="Times New Roman" pitchFamily="18" charset="0"/>
              </a:rPr>
              <a:t>рівень, </a:t>
            </a:r>
            <a:r>
              <a:rPr lang="uk-UA" sz="2000" dirty="0">
                <a:solidFill>
                  <a:schemeClr val="tx2">
                    <a:lumMod val="75000"/>
                  </a:schemeClr>
                </a:solidFill>
                <a:latin typeface="Times New Roman" pitchFamily="18" charset="0"/>
                <a:cs typeface="Times New Roman" pitchFamily="18" charset="0"/>
              </a:rPr>
              <a:t>11 (57 %) – середній рівень, 2 </a:t>
            </a:r>
            <a:r>
              <a:rPr lang="uk-UA" sz="2000" dirty="0" smtClean="0">
                <a:solidFill>
                  <a:schemeClr val="tx2">
                    <a:lumMod val="75000"/>
                  </a:schemeClr>
                </a:solidFill>
                <a:latin typeface="Times New Roman" pitchFamily="18" charset="0"/>
                <a:cs typeface="Times New Roman" pitchFamily="18" charset="0"/>
              </a:rPr>
              <a:t> (</a:t>
            </a:r>
            <a:r>
              <a:rPr lang="uk-UA" sz="2000" dirty="0">
                <a:solidFill>
                  <a:schemeClr val="tx2">
                    <a:lumMod val="75000"/>
                  </a:schemeClr>
                </a:solidFill>
                <a:latin typeface="Times New Roman" pitchFamily="18" charset="0"/>
                <a:cs typeface="Times New Roman" pitchFamily="18" charset="0"/>
              </a:rPr>
              <a:t>1 %) – початковий рівень (Ю. </a:t>
            </a:r>
            <a:r>
              <a:rPr lang="uk-UA" sz="2000" dirty="0" err="1" smtClean="0">
                <a:solidFill>
                  <a:schemeClr val="tx2">
                    <a:lumMod val="75000"/>
                  </a:schemeClr>
                </a:solidFill>
                <a:latin typeface="Times New Roman" pitchFamily="18" charset="0"/>
                <a:cs typeface="Times New Roman" pitchFamily="18" charset="0"/>
              </a:rPr>
              <a:t>Шафрай</a:t>
            </a:r>
            <a:r>
              <a:rPr lang="uk-UA" sz="2000" dirty="0" smtClean="0">
                <a:solidFill>
                  <a:schemeClr val="tx2">
                    <a:lumMod val="75000"/>
                  </a:schemeClr>
                </a:solidFill>
                <a:latin typeface="Times New Roman" pitchFamily="18" charset="0"/>
                <a:cs typeface="Times New Roman" pitchFamily="18" charset="0"/>
              </a:rPr>
              <a:t>, </a:t>
            </a:r>
            <a:r>
              <a:rPr lang="uk-UA" sz="2000" dirty="0">
                <a:solidFill>
                  <a:schemeClr val="tx2">
                    <a:lumMod val="75000"/>
                  </a:schemeClr>
                </a:solidFill>
                <a:latin typeface="Times New Roman" pitchFamily="18" charset="0"/>
                <a:cs typeface="Times New Roman" pitchFamily="18" charset="0"/>
              </a:rPr>
              <a:t>А. Колесник</a:t>
            </a:r>
            <a:r>
              <a:rPr lang="uk-UA" sz="2000" dirty="0" smtClean="0">
                <a:solidFill>
                  <a:schemeClr val="tx2">
                    <a:lumMod val="75000"/>
                  </a:schemeClr>
                </a:solidFill>
                <a:latin typeface="Times New Roman" pitchFamily="18" charset="0"/>
                <a:cs typeface="Times New Roman" pitchFamily="18" charset="0"/>
              </a:rPr>
              <a:t>); </a:t>
            </a:r>
            <a:endParaRPr lang="uk-UA" sz="2000" dirty="0">
              <a:solidFill>
                <a:schemeClr val="tx2">
                  <a:lumMod val="75000"/>
                </a:schemeClr>
              </a:solidFill>
              <a:latin typeface="Times New Roman" pitchFamily="18" charset="0"/>
              <a:cs typeface="Times New Roman" pitchFamily="18" charset="0"/>
            </a:endParaRPr>
          </a:p>
          <a:p>
            <a:pPr algn="just" fontAlgn="base">
              <a:lnSpc>
                <a:spcPct val="150000"/>
              </a:lnSpc>
              <a:spcBef>
                <a:spcPct val="0"/>
              </a:spcBef>
              <a:spcAft>
                <a:spcPct val="0"/>
              </a:spcAft>
              <a:buFont typeface="Wingdings" pitchFamily="2" charset="2"/>
              <a:buChar char="ü"/>
              <a:tabLst>
                <a:tab pos="539750" algn="l"/>
              </a:tabLst>
            </a:pPr>
            <a:r>
              <a:rPr lang="uk-UA" sz="2000" dirty="0" smtClean="0">
                <a:solidFill>
                  <a:schemeClr val="tx2">
                    <a:lumMod val="75000"/>
                  </a:schemeClr>
                </a:solidFill>
                <a:latin typeface="Times New Roman" pitchFamily="18" charset="0"/>
                <a:cs typeface="Times New Roman" pitchFamily="18" charset="0"/>
              </a:rPr>
              <a:t>із </a:t>
            </a:r>
            <a:r>
              <a:rPr lang="uk-UA" sz="2000" b="1" dirty="0" smtClean="0">
                <a:solidFill>
                  <a:schemeClr val="tx2">
                    <a:lumMod val="75000"/>
                  </a:schemeClr>
                </a:solidFill>
                <a:latin typeface="Times New Roman" pitchFamily="18" charset="0"/>
                <a:cs typeface="Times New Roman" pitchFamily="18" charset="0"/>
              </a:rPr>
              <a:t>історії України </a:t>
            </a:r>
            <a:r>
              <a:rPr lang="uk-UA" sz="2000" dirty="0" smtClean="0">
                <a:solidFill>
                  <a:schemeClr val="tx2">
                    <a:lumMod val="75000"/>
                  </a:schemeClr>
                </a:solidFill>
                <a:latin typeface="Times New Roman" pitchFamily="18" charset="0"/>
                <a:cs typeface="Times New Roman" pitchFamily="18" charset="0"/>
              </a:rPr>
              <a:t>– 44 (83</a:t>
            </a:r>
            <a:r>
              <a:rPr lang="uk-UA" sz="2000" dirty="0">
                <a:solidFill>
                  <a:schemeClr val="tx2">
                    <a:lumMod val="75000"/>
                  </a:schemeClr>
                </a:solidFill>
                <a:latin typeface="Times New Roman" pitchFamily="18" charset="0"/>
                <a:cs typeface="Times New Roman" pitchFamily="18" charset="0"/>
              </a:rPr>
              <a:t>%) – </a:t>
            </a:r>
            <a:r>
              <a:rPr lang="uk-UA" sz="2000" dirty="0" smtClean="0">
                <a:solidFill>
                  <a:schemeClr val="tx2">
                    <a:lumMod val="75000"/>
                  </a:schemeClr>
                </a:solidFill>
                <a:latin typeface="Times New Roman" pitchFamily="18" charset="0"/>
                <a:cs typeface="Times New Roman" pitchFamily="18" charset="0"/>
              </a:rPr>
              <a:t>високий  і достатній рівень, </a:t>
            </a:r>
          </a:p>
          <a:p>
            <a:pPr algn="just" fontAlgn="base">
              <a:lnSpc>
                <a:spcPct val="150000"/>
              </a:lnSpc>
              <a:spcBef>
                <a:spcPct val="0"/>
              </a:spcBef>
              <a:spcAft>
                <a:spcPct val="0"/>
              </a:spcAft>
              <a:tabLst>
                <a:tab pos="539750" algn="l"/>
              </a:tabLst>
            </a:pPr>
            <a:r>
              <a:rPr lang="uk-UA" sz="2000" dirty="0" smtClean="0">
                <a:solidFill>
                  <a:schemeClr val="tx2">
                    <a:lumMod val="75000"/>
                  </a:schemeClr>
                </a:solidFill>
                <a:latin typeface="Times New Roman" pitchFamily="18" charset="0"/>
                <a:cs typeface="Times New Roman" pitchFamily="18" charset="0"/>
              </a:rPr>
              <a:t>9 (17%) – середній рівень;</a:t>
            </a:r>
          </a:p>
          <a:p>
            <a:pPr algn="just" fontAlgn="base">
              <a:lnSpc>
                <a:spcPct val="150000"/>
              </a:lnSpc>
              <a:spcBef>
                <a:spcPct val="0"/>
              </a:spcBef>
              <a:spcAft>
                <a:spcPct val="0"/>
              </a:spcAft>
              <a:buFont typeface="Wingdings" pitchFamily="2" charset="2"/>
              <a:buChar char="ü"/>
              <a:tabLst>
                <a:tab pos="539750" algn="l"/>
              </a:tabLst>
            </a:pPr>
            <a:r>
              <a:rPr lang="uk-UA" sz="2000" dirty="0" smtClean="0">
                <a:solidFill>
                  <a:schemeClr val="tx2">
                    <a:lumMod val="75000"/>
                  </a:schemeClr>
                </a:solidFill>
                <a:latin typeface="Times New Roman" pitchFamily="18" charset="0"/>
                <a:cs typeface="Times New Roman" pitchFamily="18" charset="0"/>
              </a:rPr>
              <a:t> і</a:t>
            </a:r>
            <a:r>
              <a:rPr lang="ru-RU" sz="2000" dirty="0" smtClean="0">
                <a:solidFill>
                  <a:schemeClr val="tx2">
                    <a:lumMod val="75000"/>
                  </a:schemeClr>
                </a:solidFill>
                <a:latin typeface="Times New Roman" pitchFamily="18" charset="0"/>
                <a:cs typeface="Times New Roman" pitchFamily="18" charset="0"/>
              </a:rPr>
              <a:t>з </a:t>
            </a:r>
            <a:r>
              <a:rPr lang="ru-RU" sz="2000" b="1" dirty="0">
                <a:solidFill>
                  <a:schemeClr val="tx2">
                    <a:lumMod val="75000"/>
                  </a:schemeClr>
                </a:solidFill>
                <a:latin typeface="Times New Roman" pitchFamily="18" charset="0"/>
                <a:cs typeface="Times New Roman" pitchFamily="18" charset="0"/>
              </a:rPr>
              <a:t>математики</a:t>
            </a:r>
            <a:r>
              <a:rPr lang="ru-RU" sz="2000" dirty="0">
                <a:solidFill>
                  <a:schemeClr val="tx2">
                    <a:lumMod val="75000"/>
                  </a:schemeClr>
                </a:solidFill>
                <a:latin typeface="Times New Roman" pitchFamily="18" charset="0"/>
                <a:cs typeface="Times New Roman" pitchFamily="18" charset="0"/>
              </a:rPr>
              <a:t> 25 </a:t>
            </a:r>
            <a:r>
              <a:rPr lang="uk-UA" sz="2000" dirty="0" smtClean="0">
                <a:solidFill>
                  <a:schemeClr val="tx2">
                    <a:lumMod val="75000"/>
                  </a:schemeClr>
                </a:solidFill>
                <a:latin typeface="Times New Roman" pitchFamily="18" charset="0"/>
                <a:cs typeface="Times New Roman" pitchFamily="18" charset="0"/>
              </a:rPr>
              <a:t>(46</a:t>
            </a:r>
            <a:r>
              <a:rPr lang="uk-UA" sz="2000" dirty="0">
                <a:solidFill>
                  <a:schemeClr val="tx2">
                    <a:lumMod val="75000"/>
                  </a:schemeClr>
                </a:solidFill>
                <a:latin typeface="Times New Roman" pitchFamily="18" charset="0"/>
                <a:cs typeface="Times New Roman" pitchFamily="18" charset="0"/>
              </a:rPr>
              <a:t>%) – </a:t>
            </a:r>
            <a:r>
              <a:rPr lang="uk-UA" sz="2000" dirty="0" smtClean="0">
                <a:solidFill>
                  <a:schemeClr val="tx2">
                    <a:lumMod val="75000"/>
                  </a:schemeClr>
                </a:solidFill>
                <a:latin typeface="Times New Roman" pitchFamily="18" charset="0"/>
                <a:cs typeface="Times New Roman" pitchFamily="18" charset="0"/>
              </a:rPr>
              <a:t>високий і достатній рівень, </a:t>
            </a:r>
          </a:p>
          <a:p>
            <a:pPr algn="just" fontAlgn="base">
              <a:lnSpc>
                <a:spcPct val="150000"/>
              </a:lnSpc>
              <a:spcBef>
                <a:spcPct val="0"/>
              </a:spcBef>
              <a:spcAft>
                <a:spcPct val="0"/>
              </a:spcAft>
              <a:tabLst>
                <a:tab pos="539750" algn="l"/>
              </a:tabLst>
            </a:pPr>
            <a:r>
              <a:rPr lang="uk-UA" sz="2000" dirty="0" smtClean="0">
                <a:solidFill>
                  <a:schemeClr val="tx2">
                    <a:lumMod val="75000"/>
                  </a:schemeClr>
                </a:solidFill>
                <a:latin typeface="Times New Roman" pitchFamily="18" charset="0"/>
                <a:cs typeface="Times New Roman" pitchFamily="18" charset="0"/>
              </a:rPr>
              <a:t>30 (54%) – середній рівень;</a:t>
            </a:r>
          </a:p>
          <a:p>
            <a:pPr algn="just" fontAlgn="base">
              <a:lnSpc>
                <a:spcPct val="150000"/>
              </a:lnSpc>
              <a:spcBef>
                <a:spcPct val="0"/>
              </a:spcBef>
              <a:spcAft>
                <a:spcPct val="0"/>
              </a:spcAft>
              <a:buFont typeface="Wingdings" pitchFamily="2" charset="2"/>
              <a:buChar char="ü"/>
              <a:tabLst>
                <a:tab pos="539750" algn="l"/>
              </a:tabLst>
            </a:pPr>
            <a:r>
              <a:rPr lang="ru-RU" sz="2000" dirty="0" smtClean="0">
                <a:solidFill>
                  <a:schemeClr val="tx2">
                    <a:lumMod val="75000"/>
                  </a:schemeClr>
                </a:solidFill>
                <a:latin typeface="Times New Roman" pitchFamily="18" charset="0"/>
                <a:cs typeface="Times New Roman" pitchFamily="18" charset="0"/>
              </a:rPr>
              <a:t> </a:t>
            </a:r>
            <a:r>
              <a:rPr lang="uk-UA" sz="2000" dirty="0" smtClean="0">
                <a:solidFill>
                  <a:schemeClr val="tx2">
                    <a:lumMod val="75000"/>
                  </a:schemeClr>
                </a:solidFill>
                <a:latin typeface="Times New Roman" pitchFamily="18" charset="0"/>
                <a:cs typeface="Times New Roman" pitchFamily="18" charset="0"/>
              </a:rPr>
              <a:t>із </a:t>
            </a:r>
            <a:r>
              <a:rPr lang="uk-UA" sz="2000" b="1" dirty="0" smtClean="0">
                <a:solidFill>
                  <a:schemeClr val="tx2">
                    <a:lumMod val="75000"/>
                  </a:schemeClr>
                </a:solidFill>
                <a:latin typeface="Times New Roman" pitchFamily="18" charset="0"/>
                <a:cs typeface="Times New Roman" pitchFamily="18" charset="0"/>
              </a:rPr>
              <a:t>англійської мови  </a:t>
            </a:r>
            <a:r>
              <a:rPr lang="uk-UA" sz="2000" dirty="0" smtClean="0">
                <a:solidFill>
                  <a:schemeClr val="tx2">
                    <a:lumMod val="75000"/>
                  </a:schemeClr>
                </a:solidFill>
                <a:latin typeface="Times New Roman" pitchFamily="18" charset="0"/>
                <a:cs typeface="Times New Roman" pitchFamily="18" charset="0"/>
              </a:rPr>
              <a:t>51 (96%) – високий і</a:t>
            </a:r>
            <a:r>
              <a:rPr lang="ru-RU" sz="2000" dirty="0" smtClean="0">
                <a:solidFill>
                  <a:schemeClr val="tx2">
                    <a:lumMod val="75000"/>
                  </a:schemeClr>
                </a:solidFill>
                <a:latin typeface="Times New Roman" pitchFamily="18" charset="0"/>
                <a:cs typeface="Times New Roman" pitchFamily="18" charset="0"/>
              </a:rPr>
              <a:t> </a:t>
            </a:r>
            <a:r>
              <a:rPr lang="uk-UA" sz="2000" dirty="0" smtClean="0">
                <a:solidFill>
                  <a:schemeClr val="tx2">
                    <a:lumMod val="75000"/>
                  </a:schemeClr>
                </a:solidFill>
                <a:latin typeface="Times New Roman" pitchFamily="18" charset="0"/>
                <a:cs typeface="Times New Roman" pitchFamily="18" charset="0"/>
              </a:rPr>
              <a:t>достатній рівень, </a:t>
            </a:r>
          </a:p>
          <a:p>
            <a:pPr algn="just" fontAlgn="base">
              <a:lnSpc>
                <a:spcPct val="150000"/>
              </a:lnSpc>
              <a:spcBef>
                <a:spcPct val="0"/>
              </a:spcBef>
              <a:spcAft>
                <a:spcPct val="0"/>
              </a:spcAft>
              <a:tabLst>
                <a:tab pos="539750" algn="l"/>
              </a:tabLst>
            </a:pPr>
            <a:r>
              <a:rPr lang="uk-UA" sz="2000" dirty="0" smtClean="0">
                <a:solidFill>
                  <a:schemeClr val="tx2">
                    <a:lumMod val="75000"/>
                  </a:schemeClr>
                </a:solidFill>
                <a:latin typeface="Times New Roman" pitchFamily="18" charset="0"/>
                <a:cs typeface="Times New Roman" pitchFamily="18" charset="0"/>
              </a:rPr>
              <a:t>2 (4</a:t>
            </a:r>
            <a:r>
              <a:rPr lang="uk-UA" sz="2000" dirty="0">
                <a:solidFill>
                  <a:schemeClr val="tx2">
                    <a:lumMod val="75000"/>
                  </a:schemeClr>
                </a:solidFill>
                <a:latin typeface="Times New Roman" pitchFamily="18" charset="0"/>
                <a:cs typeface="Times New Roman" pitchFamily="18" charset="0"/>
              </a:rPr>
              <a:t>%) </a:t>
            </a:r>
            <a:r>
              <a:rPr lang="uk-UA" sz="2000" dirty="0" smtClean="0">
                <a:solidFill>
                  <a:schemeClr val="tx2">
                    <a:lumMod val="75000"/>
                  </a:schemeClr>
                </a:solidFill>
                <a:latin typeface="Times New Roman" pitchFamily="18" charset="0"/>
                <a:cs typeface="Times New Roman" pitchFamily="18" charset="0"/>
              </a:rPr>
              <a:t>– середній</a:t>
            </a:r>
            <a:r>
              <a:rPr lang="ru-RU" sz="2000" dirty="0" smtClean="0">
                <a:solidFill>
                  <a:schemeClr val="tx2">
                    <a:lumMod val="75000"/>
                  </a:schemeClr>
                </a:solidFill>
                <a:latin typeface="Times New Roman" pitchFamily="18" charset="0"/>
                <a:cs typeface="Times New Roman" pitchFamily="18" charset="0"/>
              </a:rPr>
              <a:t>.</a:t>
            </a:r>
            <a:r>
              <a:rPr lang="uk-UA" sz="2000" dirty="0" smtClean="0">
                <a:solidFill>
                  <a:srgbClr val="B4936D">
                    <a:lumMod val="50000"/>
                  </a:srgbClr>
                </a:solidFill>
                <a:effectLst>
                  <a:reflection blurRad="6350" stA="55000" endA="300" endPos="45500" dir="5400000" sy="-100000" algn="bl" rotWithShape="0"/>
                </a:effectLst>
                <a:latin typeface="Times New Roman" pitchFamily="18" charset="0"/>
                <a:ea typeface="+mj-ea"/>
                <a:cs typeface="Times New Roman" pitchFamily="18" charset="0"/>
              </a:rPr>
              <a:t> </a:t>
            </a:r>
            <a:endParaRPr lang="uk-UA" dirty="0" smtClean="0">
              <a:solidFill>
                <a:srgbClr val="B4936D">
                  <a:lumMod val="50000"/>
                </a:srgbClr>
              </a:solidFill>
              <a:effectLst>
                <a:reflection blurRad="6350" stA="55000" endA="300" endPos="45500" dir="5400000" sy="-100000" algn="bl" rotWithShape="0"/>
              </a:effectLst>
              <a:latin typeface="Book Antiquan"/>
              <a:ea typeface="+mj-ea"/>
              <a:cs typeface="Times New Roman" pitchFamily="18" charset="0"/>
            </a:endParaRPr>
          </a:p>
          <a:p>
            <a:pPr marL="27432" algn="ctr">
              <a:spcBef>
                <a:spcPts val="600"/>
              </a:spcBef>
              <a:buClr>
                <a:schemeClr val="accent1"/>
              </a:buClr>
              <a:buSzPct val="80000"/>
            </a:pPr>
            <a:endParaRPr lang="uk-UA" dirty="0" smtClean="0">
              <a:solidFill>
                <a:srgbClr val="B4936D">
                  <a:lumMod val="50000"/>
                </a:srgbClr>
              </a:solidFill>
              <a:effectLst>
                <a:reflection blurRad="6350" stA="55000" endA="300" endPos="45500" dir="5400000" sy="-100000" algn="bl" rotWithShape="0"/>
              </a:effectLst>
              <a:latin typeface="Book Antiquan"/>
              <a:ea typeface="+mj-ea"/>
              <a:cs typeface="Times New Roman" pitchFamily="18" charset="0"/>
            </a:endParaRPr>
          </a:p>
        </p:txBody>
      </p:sp>
      <p:sp>
        <p:nvSpPr>
          <p:cNvPr id="1028" name="Rectangle 4"/>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uk-UA"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471778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04" y="0"/>
            <a:ext cx="6768752" cy="892552"/>
          </a:xfrm>
          <a:prstGeom prst="rect">
            <a:avLst/>
          </a:prstGeom>
          <a:noFill/>
        </p:spPr>
        <p:txBody>
          <a:bodyPr wrap="square" rtlCol="0">
            <a:spAutoFit/>
          </a:bodyPr>
          <a:lstStyle/>
          <a:p>
            <a:pPr algn="ctr"/>
            <a:r>
              <a:rPr lang="uk-UA" sz="3200" b="1" dirty="0" smtClean="0">
                <a:solidFill>
                  <a:srgbClr val="B4936D">
                    <a:lumMod val="50000"/>
                  </a:srgbClr>
                </a:solidFill>
                <a:effectLst>
                  <a:reflection blurRad="6350" stA="55000" endA="300" endPos="45500" dir="5400000" sy="-100000" algn="bl" rotWithShape="0"/>
                </a:effectLst>
                <a:latin typeface="Times New Roman" pitchFamily="18" charset="0"/>
                <a:cs typeface="Times New Roman" pitchFamily="18" charset="0"/>
              </a:rPr>
              <a:t>Виховна робота в закладі</a:t>
            </a:r>
          </a:p>
          <a:p>
            <a:pPr algn="just"/>
            <a:endParaRPr lang="uk-UA" sz="2000" dirty="0">
              <a:solidFill>
                <a:schemeClr val="accent5">
                  <a:lumMod val="50000"/>
                </a:schemeClr>
              </a:solidFill>
              <a:latin typeface="Times New Roman" pitchFamily="18" charset="0"/>
              <a:cs typeface="Times New Roman" pitchFamily="18" charset="0"/>
            </a:endParaRPr>
          </a:p>
        </p:txBody>
      </p:sp>
      <p:sp>
        <p:nvSpPr>
          <p:cNvPr id="5" name="TextBox 4"/>
          <p:cNvSpPr txBox="1"/>
          <p:nvPr/>
        </p:nvSpPr>
        <p:spPr>
          <a:xfrm>
            <a:off x="5148064" y="877669"/>
            <a:ext cx="3786246" cy="4616648"/>
          </a:xfrm>
          <a:prstGeom prst="rect">
            <a:avLst/>
          </a:prstGeom>
          <a:noFill/>
        </p:spPr>
        <p:txBody>
          <a:bodyPr wrap="square" rtlCol="0">
            <a:spAutoFit/>
          </a:bodyPr>
          <a:lstStyle/>
          <a:p>
            <a:pPr algn="ctr"/>
            <a:r>
              <a:rPr lang="uk-UA" b="1" dirty="0" smtClean="0">
                <a:solidFill>
                  <a:schemeClr val="accent5">
                    <a:lumMod val="50000"/>
                  </a:schemeClr>
                </a:solidFill>
                <a:latin typeface="Times New Roman" pitchFamily="18" charset="0"/>
                <a:cs typeface="Times New Roman" pitchFamily="18" charset="0"/>
              </a:rPr>
              <a:t>ХУДОЖНЬО-ЕСТЕТИЧНЕ ВИХОВАННЯ:</a:t>
            </a:r>
          </a:p>
          <a:p>
            <a:pPr algn="ctr"/>
            <a:endParaRPr lang="uk-UA" b="1" dirty="0" smtClean="0">
              <a:solidFill>
                <a:schemeClr val="accent5">
                  <a:lumMod val="50000"/>
                </a:schemeClr>
              </a:solidFill>
              <a:latin typeface="Times New Roman" pitchFamily="18" charset="0"/>
              <a:cs typeface="Times New Roman" pitchFamily="18" charset="0"/>
            </a:endParaRPr>
          </a:p>
          <a:p>
            <a:pPr algn="just"/>
            <a:r>
              <a:rPr lang="uk-UA" sz="1600" dirty="0" smtClean="0">
                <a:solidFill>
                  <a:schemeClr val="accent5">
                    <a:lumMod val="50000"/>
                  </a:schemeClr>
                </a:solidFill>
                <a:latin typeface="Times New Roman" pitchFamily="18" charset="0"/>
                <a:cs typeface="Times New Roman" pitchFamily="18" charset="0"/>
              </a:rPr>
              <a:t>-  </a:t>
            </a:r>
            <a:r>
              <a:rPr lang="uk-UA" sz="2000" dirty="0" smtClean="0">
                <a:solidFill>
                  <a:schemeClr val="accent5">
                    <a:lumMod val="50000"/>
                  </a:schemeClr>
                </a:solidFill>
                <a:latin typeface="Times New Roman" pitchFamily="18" charset="0"/>
                <a:cs typeface="Times New Roman" pitchFamily="18" charset="0"/>
              </a:rPr>
              <a:t>Свято Першого дзвоника ;</a:t>
            </a:r>
          </a:p>
          <a:p>
            <a:pPr algn="just"/>
            <a:r>
              <a:rPr lang="uk-UA" sz="2000" dirty="0" smtClean="0">
                <a:solidFill>
                  <a:schemeClr val="accent5">
                    <a:lumMod val="50000"/>
                  </a:schemeClr>
                </a:solidFill>
                <a:latin typeface="Times New Roman" pitchFamily="18" charset="0"/>
                <a:cs typeface="Times New Roman" pitchFamily="18" charset="0"/>
              </a:rPr>
              <a:t>-  Вечори знайомств; </a:t>
            </a:r>
          </a:p>
          <a:p>
            <a:pPr algn="just"/>
            <a:r>
              <a:rPr lang="uk-UA" sz="2000" dirty="0" smtClean="0">
                <a:solidFill>
                  <a:schemeClr val="accent5">
                    <a:lumMod val="50000"/>
                  </a:schemeClr>
                </a:solidFill>
                <a:latin typeface="Times New Roman" pitchFamily="18" charset="0"/>
                <a:cs typeface="Times New Roman" pitchFamily="18" charset="0"/>
              </a:rPr>
              <a:t>- Літературно-музична світлиця «Під покровом Пресвятої Богородиці»;</a:t>
            </a:r>
          </a:p>
          <a:p>
            <a:pPr algn="just"/>
            <a:r>
              <a:rPr lang="uk-UA" sz="2000" dirty="0" smtClean="0">
                <a:solidFill>
                  <a:schemeClr val="accent5">
                    <a:lumMod val="50000"/>
                  </a:schemeClr>
                </a:solidFill>
                <a:latin typeface="Times New Roman" pitchFamily="18" charset="0"/>
                <a:cs typeface="Times New Roman" pitchFamily="18" charset="0"/>
              </a:rPr>
              <a:t>-  День самоврядування;</a:t>
            </a:r>
          </a:p>
          <a:p>
            <a:pPr algn="just"/>
            <a:r>
              <a:rPr lang="uk-UA" sz="2000" dirty="0" smtClean="0">
                <a:solidFill>
                  <a:schemeClr val="accent5">
                    <a:lumMod val="50000"/>
                  </a:schemeClr>
                </a:solidFill>
                <a:latin typeface="Times New Roman" pitchFamily="18" charset="0"/>
                <a:cs typeface="Times New Roman" pitchFamily="18" charset="0"/>
              </a:rPr>
              <a:t>- Вечір відпочинку у культурно-просвітницькому центрі «Юність»; </a:t>
            </a:r>
          </a:p>
          <a:p>
            <a:pPr algn="just"/>
            <a:r>
              <a:rPr lang="uk-UA" sz="2000" dirty="0" smtClean="0">
                <a:solidFill>
                  <a:schemeClr val="accent5">
                    <a:lumMod val="50000"/>
                  </a:schemeClr>
                </a:solidFill>
                <a:latin typeface="Times New Roman" pitchFamily="18" charset="0"/>
                <a:cs typeface="Times New Roman" pitchFamily="18" charset="0"/>
              </a:rPr>
              <a:t>- Конкурс ліцейських талантів «Осінній зорепад»;</a:t>
            </a:r>
          </a:p>
          <a:p>
            <a:pPr algn="just"/>
            <a:r>
              <a:rPr lang="uk-UA" sz="2000" dirty="0" smtClean="0">
                <a:solidFill>
                  <a:schemeClr val="accent5">
                    <a:lumMod val="50000"/>
                  </a:schemeClr>
                </a:solidFill>
                <a:latin typeface="Times New Roman" pitchFamily="18" charset="0"/>
                <a:cs typeface="Times New Roman" pitchFamily="18" charset="0"/>
              </a:rPr>
              <a:t>- Новорічний КЛІП-АРТ </a:t>
            </a:r>
          </a:p>
        </p:txBody>
      </p:sp>
      <p:pic>
        <p:nvPicPr>
          <p:cNvPr id="276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2679" y="702469"/>
            <a:ext cx="4418319" cy="26758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679" y="3672543"/>
            <a:ext cx="4547079" cy="3024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1778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835696" y="188640"/>
            <a:ext cx="5917358" cy="633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54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1538" y="142852"/>
            <a:ext cx="7858180" cy="3477875"/>
          </a:xfrm>
          <a:prstGeom prst="rect">
            <a:avLst/>
          </a:prstGeom>
          <a:noFill/>
        </p:spPr>
        <p:txBody>
          <a:bodyPr wrap="square" rtlCol="0">
            <a:spAutoFit/>
          </a:bodyPr>
          <a:lstStyle/>
          <a:p>
            <a:pPr algn="ctr"/>
            <a:r>
              <a:rPr lang="uk-UA" sz="2000" b="1" dirty="0" smtClean="0">
                <a:solidFill>
                  <a:schemeClr val="accent5">
                    <a:lumMod val="50000"/>
                  </a:schemeClr>
                </a:solidFill>
                <a:latin typeface="Times New Roman" pitchFamily="18" charset="0"/>
                <a:cs typeface="Times New Roman" pitchFamily="18" charset="0"/>
              </a:rPr>
              <a:t>ПРАВОВЕ ТА ПРЕВЕНТИВНЕ ВИХОВАННЯ УЧНІВ:</a:t>
            </a:r>
          </a:p>
          <a:p>
            <a:pPr algn="just"/>
            <a:r>
              <a:rPr lang="uk-UA" sz="2000" dirty="0" smtClean="0">
                <a:solidFill>
                  <a:schemeClr val="accent5">
                    <a:lumMod val="50000"/>
                  </a:schemeClr>
                </a:solidFill>
                <a:latin typeface="Times New Roman" pitchFamily="18" charset="0"/>
                <a:cs typeface="Times New Roman" pitchFamily="18" charset="0"/>
              </a:rPr>
              <a:t>- </a:t>
            </a:r>
            <a:r>
              <a:rPr lang="uk-UA" dirty="0" smtClean="0">
                <a:solidFill>
                  <a:schemeClr val="accent5">
                    <a:lumMod val="50000"/>
                  </a:schemeClr>
                </a:solidFill>
                <a:latin typeface="Times New Roman" pitchFamily="18" charset="0"/>
                <a:cs typeface="Times New Roman" pitchFamily="18" charset="0"/>
              </a:rPr>
              <a:t>години спілкування «Право, обов’язок, свобода й відповідальність», «Кримінальна та адміністративна відповідальність неповнолітніх», «Твої права та обов’язки», «Особиста відповідальність – пріоритетна риса громадянина»;</a:t>
            </a:r>
          </a:p>
          <a:p>
            <a:pPr algn="just"/>
            <a:r>
              <a:rPr lang="uk-UA" dirty="0" smtClean="0">
                <a:solidFill>
                  <a:schemeClr val="accent5">
                    <a:lumMod val="50000"/>
                  </a:schemeClr>
                </a:solidFill>
                <a:latin typeface="Times New Roman" pitchFamily="18" charset="0"/>
                <a:cs typeface="Times New Roman" pitchFamily="18" charset="0"/>
              </a:rPr>
              <a:t>- зустрічі із завідуючою сектором профілактики правопорушень серед дітей служби у справах дітей виконавчого комітету Ніжинської міської ради на теми: «Адміністративна відповідальність неповнолітніх», «Кримінальна відповідальність неповнолітніх», «Шкільний </a:t>
            </a:r>
            <a:r>
              <a:rPr lang="uk-UA" dirty="0" err="1" smtClean="0">
                <a:solidFill>
                  <a:schemeClr val="accent5">
                    <a:lumMod val="50000"/>
                  </a:schemeClr>
                </a:solidFill>
                <a:latin typeface="Times New Roman" pitchFamily="18" charset="0"/>
                <a:cs typeface="Times New Roman" pitchFamily="18" charset="0"/>
              </a:rPr>
              <a:t>булінг</a:t>
            </a:r>
            <a:r>
              <a:rPr lang="uk-UA" dirty="0" smtClean="0">
                <a:solidFill>
                  <a:schemeClr val="accent5">
                    <a:lumMod val="50000"/>
                  </a:schemeClr>
                </a:solidFill>
                <a:latin typeface="Times New Roman" pitchFamily="18" charset="0"/>
                <a:cs typeface="Times New Roman" pitchFamily="18" charset="0"/>
              </a:rPr>
              <a:t>»;</a:t>
            </a:r>
          </a:p>
          <a:p>
            <a:pPr algn="just"/>
            <a:r>
              <a:rPr lang="uk-UA" dirty="0" smtClean="0">
                <a:solidFill>
                  <a:schemeClr val="accent5">
                    <a:lumMod val="50000"/>
                  </a:schemeClr>
                </a:solidFill>
                <a:latin typeface="Times New Roman" pitchFamily="18" charset="0"/>
                <a:cs typeface="Times New Roman" pitchFamily="18" charset="0"/>
              </a:rPr>
              <a:t>- зустрічі із заступником начальника </a:t>
            </a:r>
            <a:r>
              <a:rPr lang="ru-RU" dirty="0" err="1">
                <a:solidFill>
                  <a:schemeClr val="accent5">
                    <a:lumMod val="50000"/>
                  </a:schemeClr>
                </a:solidFill>
                <a:latin typeface="Times New Roman" pitchFamily="18" charset="0"/>
                <a:cs typeface="Times New Roman" pitchFamily="18" charset="0"/>
              </a:rPr>
              <a:t>Ніжинського</a:t>
            </a:r>
            <a:r>
              <a:rPr lang="ru-RU" dirty="0">
                <a:solidFill>
                  <a:schemeClr val="accent5">
                    <a:lumMod val="50000"/>
                  </a:schemeClr>
                </a:solidFill>
                <a:latin typeface="Times New Roman" pitchFamily="18" charset="0"/>
                <a:cs typeface="Times New Roman" pitchFamily="18" charset="0"/>
              </a:rPr>
              <a:t> </a:t>
            </a:r>
            <a:r>
              <a:rPr lang="ru-RU" dirty="0" err="1">
                <a:solidFill>
                  <a:schemeClr val="accent5">
                    <a:lumMod val="50000"/>
                  </a:schemeClr>
                </a:solidFill>
                <a:latin typeface="Times New Roman" pitchFamily="18" charset="0"/>
                <a:cs typeface="Times New Roman" pitchFamily="18" charset="0"/>
              </a:rPr>
              <a:t>міськрайонного</a:t>
            </a:r>
            <a:r>
              <a:rPr lang="ru-RU" dirty="0">
                <a:solidFill>
                  <a:schemeClr val="accent5">
                    <a:lumMod val="50000"/>
                  </a:schemeClr>
                </a:solidFill>
                <a:latin typeface="Times New Roman" pitchFamily="18" charset="0"/>
                <a:cs typeface="Times New Roman" pitchFamily="18" charset="0"/>
              </a:rPr>
              <a:t> </a:t>
            </a:r>
            <a:r>
              <a:rPr lang="ru-RU" dirty="0" err="1">
                <a:solidFill>
                  <a:schemeClr val="accent5">
                    <a:lumMod val="50000"/>
                  </a:schemeClr>
                </a:solidFill>
                <a:latin typeface="Times New Roman" pitchFamily="18" charset="0"/>
                <a:cs typeface="Times New Roman" pitchFamily="18" charset="0"/>
              </a:rPr>
              <a:t>відділу</a:t>
            </a:r>
            <a:r>
              <a:rPr lang="ru-RU" dirty="0">
                <a:solidFill>
                  <a:schemeClr val="accent5">
                    <a:lumMod val="50000"/>
                  </a:schemeClr>
                </a:solidFill>
                <a:latin typeface="Times New Roman" pitchFamily="18" charset="0"/>
                <a:cs typeface="Times New Roman" pitchFamily="18" charset="0"/>
              </a:rPr>
              <a:t> </a:t>
            </a:r>
            <a:r>
              <a:rPr lang="ru-RU" dirty="0" err="1">
                <a:solidFill>
                  <a:schemeClr val="accent5">
                    <a:lumMod val="50000"/>
                  </a:schemeClr>
                </a:solidFill>
                <a:latin typeface="Times New Roman" pitchFamily="18" charset="0"/>
                <a:cs typeface="Times New Roman" pitchFamily="18" charset="0"/>
              </a:rPr>
              <a:t>державної</a:t>
            </a:r>
            <a:r>
              <a:rPr lang="ru-RU" dirty="0">
                <a:solidFill>
                  <a:schemeClr val="accent5">
                    <a:lumMod val="50000"/>
                  </a:schemeClr>
                </a:solidFill>
                <a:latin typeface="Times New Roman" pitchFamily="18" charset="0"/>
                <a:cs typeface="Times New Roman" pitchFamily="18" charset="0"/>
              </a:rPr>
              <a:t> </a:t>
            </a:r>
            <a:r>
              <a:rPr lang="ru-RU" dirty="0" err="1">
                <a:solidFill>
                  <a:schemeClr val="accent5">
                    <a:lumMod val="50000"/>
                  </a:schemeClr>
                </a:solidFill>
                <a:latin typeface="Times New Roman" pitchFamily="18" charset="0"/>
                <a:cs typeface="Times New Roman" pitchFamily="18" charset="0"/>
              </a:rPr>
              <a:t>виконавчої</a:t>
            </a:r>
            <a:r>
              <a:rPr lang="ru-RU" dirty="0">
                <a:solidFill>
                  <a:schemeClr val="accent5">
                    <a:lumMod val="50000"/>
                  </a:schemeClr>
                </a:solidFill>
                <a:latin typeface="Times New Roman" pitchFamily="18" charset="0"/>
                <a:cs typeface="Times New Roman" pitchFamily="18" charset="0"/>
              </a:rPr>
              <a:t> </a:t>
            </a:r>
            <a:r>
              <a:rPr lang="ru-RU" dirty="0" err="1" smtClean="0">
                <a:solidFill>
                  <a:schemeClr val="accent5">
                    <a:lumMod val="50000"/>
                  </a:schemeClr>
                </a:solidFill>
                <a:latin typeface="Times New Roman" pitchFamily="18" charset="0"/>
                <a:cs typeface="Times New Roman" pitchFamily="18" charset="0"/>
              </a:rPr>
              <a:t>служби</a:t>
            </a:r>
            <a:r>
              <a:rPr lang="ru-RU" dirty="0" smtClean="0">
                <a:solidFill>
                  <a:schemeClr val="accent5">
                    <a:lumMod val="50000"/>
                  </a:schemeClr>
                </a:solidFill>
                <a:latin typeface="Times New Roman" pitchFamily="18" charset="0"/>
                <a:cs typeface="Times New Roman" pitchFamily="18" charset="0"/>
              </a:rPr>
              <a:t> </a:t>
            </a:r>
            <a:r>
              <a:rPr lang="uk-UA" dirty="0" smtClean="0">
                <a:solidFill>
                  <a:schemeClr val="accent5">
                    <a:lumMod val="50000"/>
                  </a:schemeClr>
                </a:solidFill>
                <a:latin typeface="Times New Roman" pitchFamily="18" charset="0"/>
                <a:cs typeface="Times New Roman" pitchFamily="18" charset="0"/>
              </a:rPr>
              <a:t>на теми: «Адміністративна відповідальність неповнолітніх», «Шкільний </a:t>
            </a:r>
            <a:r>
              <a:rPr lang="uk-UA" dirty="0" err="1" smtClean="0">
                <a:solidFill>
                  <a:schemeClr val="accent5">
                    <a:lumMod val="50000"/>
                  </a:schemeClr>
                </a:solidFill>
                <a:latin typeface="Times New Roman" pitchFamily="18" charset="0"/>
                <a:cs typeface="Times New Roman" pitchFamily="18" charset="0"/>
              </a:rPr>
              <a:t>булінг</a:t>
            </a:r>
            <a:r>
              <a:rPr lang="uk-UA" dirty="0" smtClean="0">
                <a:solidFill>
                  <a:schemeClr val="accent5">
                    <a:lumMod val="50000"/>
                  </a:schemeClr>
                </a:solidFill>
                <a:latin typeface="Times New Roman" pitchFamily="18" charset="0"/>
                <a:cs typeface="Times New Roman" pitchFamily="18" charset="0"/>
              </a:rPr>
              <a:t>», «Робота державного виконавця» </a:t>
            </a:r>
            <a:endParaRPr lang="uk-UA" dirty="0">
              <a:solidFill>
                <a:schemeClr val="accent5">
                  <a:lumMod val="50000"/>
                </a:schemeClr>
              </a:solidFill>
              <a:latin typeface="Times New Roman" pitchFamily="18" charset="0"/>
              <a:cs typeface="Times New Roman" pitchFamily="18" charset="0"/>
            </a:endParaRPr>
          </a:p>
        </p:txBody>
      </p:sp>
      <p:pic>
        <p:nvPicPr>
          <p:cNvPr id="68609" name="Picture 1" descr="C:\Users\Сліпак\Desktop\IMG_657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85918" y="3789040"/>
            <a:ext cx="6096000" cy="25717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717786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4057</TotalTime>
  <Words>2749</Words>
  <Application>Microsoft Office PowerPoint</Application>
  <PresentationFormat>Екран (4:3)</PresentationFormat>
  <Paragraphs>444</Paragraphs>
  <Slides>57</Slides>
  <Notes>2</Notes>
  <HiddenSlides>0</HiddenSlides>
  <MMClips>0</MMClips>
  <ScaleCrop>false</ScaleCrop>
  <HeadingPairs>
    <vt:vector size="4" baseType="variant">
      <vt:variant>
        <vt:lpstr>Тема</vt:lpstr>
      </vt:variant>
      <vt:variant>
        <vt:i4>1</vt:i4>
      </vt:variant>
      <vt:variant>
        <vt:lpstr>Заголовки слайдів</vt:lpstr>
      </vt:variant>
      <vt:variant>
        <vt:i4>57</vt:i4>
      </vt:variant>
    </vt:vector>
  </HeadingPairs>
  <TitlesOfParts>
    <vt:vector size="58" baseType="lpstr">
      <vt:lpstr>Солнцестояние</vt:lpstr>
      <vt:lpstr>Презентація PowerPoint</vt:lpstr>
      <vt:lpstr>Презентація PowerPoint</vt:lpstr>
      <vt:lpstr>Презентація PowerPoint</vt:lpstr>
      <vt:lpstr>Навчаємося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РОБОТА  НАУКОВО-МЕТОДИЧНОЇ РАДИ  У І СЕМЕСТРІ 2018/19 Н. Р.</vt:lpstr>
      <vt:lpstr>Презентація PowerPoint</vt:lpstr>
      <vt:lpstr>СПІВПРАЦЯ ІЗ НАПН УКРАЇНИ  Всеукраїнська науково-практична конференція «Соціалізація обдарованого учня в Інтернет-середовищі: методичне забезпечення і супровід» організована Інститутом обдарованої дитини НАПН України (жовтень, 2018 С. Сліпак, Т. Шевчук)</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НАУКОВО-МЕТОДИЧНА ДІЯЛЬНІСТЬ ПЕДАГОГІВ ТА УЧНІВ</vt:lpstr>
      <vt:lpstr>Презентація PowerPoint</vt:lpstr>
      <vt:lpstr>Презентація PowerPoint</vt:lpstr>
      <vt:lpstr>Презентація PowerPoint</vt:lpstr>
      <vt:lpstr>За планом дослідно-експериментальної роботи з педагогами ліцею проведено Рефлексивний тренінг партнерської взаємодії та Групова дискусія за методом знаходження консенсусу молодшим науковим співробітником Інституту соціальної та політичної психології НАПН України, практикуючим психологом, членом Української асоціації транзакційного аналізу Української спілки психотерапевтів (УАТА, УСП) Оленою Хоріною,  кандидатом психологічних наук, старшим науковим співробітником Інституту соціальної та політичної психології НАПН України Світланою Іванченко</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ПРОЕКТ УХВАЛИ:  </vt:lpstr>
      <vt:lpstr>2. Про затвердження претендентів на нагородження Золотими та  Срібними медалями </vt:lpstr>
      <vt:lpstr>Презентація PowerPoint</vt:lpstr>
      <vt:lpstr>Презентація PowerPoint</vt:lpstr>
      <vt:lpstr>3. ПРО СТАН ВИКЛАДАННЯ ТА ЯКІСТЬ НАВЧАЛЬНИХ ДОСЯГНЕНЬ УЧНІВ  ІЗ ІНФОРМАТИКИ</vt:lpstr>
      <vt:lpstr>ВЧИТЕЛІ ІНФОРМАТИКИ:     </vt:lpstr>
      <vt:lpstr>Години на вивчення інформатики</vt:lpstr>
      <vt:lpstr>Презентація PowerPoint</vt:lpstr>
      <vt:lpstr>РОБОТА З ОБДАРОВАНИМИ ДІТЬМИ    </vt:lpstr>
      <vt:lpstr>Презентація PowerPoint</vt:lpstr>
      <vt:lpstr>ПРОЕКТ УХВАЛИ:</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Учень</dc:creator>
  <cp:lastModifiedBy>Мария</cp:lastModifiedBy>
  <cp:revision>382</cp:revision>
  <cp:lastPrinted>2019-01-08T06:27:27Z</cp:lastPrinted>
  <dcterms:created xsi:type="dcterms:W3CDTF">2015-01-06T07:03:33Z</dcterms:created>
  <dcterms:modified xsi:type="dcterms:W3CDTF">2023-01-02T11:03:16Z</dcterms:modified>
</cp:coreProperties>
</file>