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  <p:sldMasterId id="2147483695" r:id="rId2"/>
    <p:sldMasterId id="2147483707" r:id="rId3"/>
    <p:sldMasterId id="2147483719" r:id="rId4"/>
    <p:sldMasterId id="2147484394" r:id="rId5"/>
  </p:sldMasterIdLst>
  <p:notesMasterIdLst>
    <p:notesMasterId r:id="rId23"/>
  </p:notesMasterIdLst>
  <p:handoutMasterIdLst>
    <p:handoutMasterId r:id="rId24"/>
  </p:handoutMasterIdLst>
  <p:sldIdLst>
    <p:sldId id="350" r:id="rId6"/>
    <p:sldId id="328" r:id="rId7"/>
    <p:sldId id="482" r:id="rId8"/>
    <p:sldId id="511" r:id="rId9"/>
    <p:sldId id="514" r:id="rId10"/>
    <p:sldId id="419" r:id="rId11"/>
    <p:sldId id="502" r:id="rId12"/>
    <p:sldId id="504" r:id="rId13"/>
    <p:sldId id="508" r:id="rId14"/>
    <p:sldId id="500" r:id="rId15"/>
    <p:sldId id="499" r:id="rId16"/>
    <p:sldId id="501" r:id="rId17"/>
    <p:sldId id="513" r:id="rId18"/>
    <p:sldId id="512" r:id="rId19"/>
    <p:sldId id="503" r:id="rId20"/>
    <p:sldId id="515" r:id="rId21"/>
    <p:sldId id="481" r:id="rId22"/>
  </p:sldIdLst>
  <p:sldSz cx="9144000" cy="6858000" type="screen4x3"/>
  <p:notesSz cx="6735763" cy="98663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2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2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2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2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2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2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2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2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2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1A11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19" autoAdjust="0"/>
    <p:restoredTop sz="93190" autoAdjust="0"/>
  </p:normalViewPr>
  <p:slideViewPr>
    <p:cSldViewPr>
      <p:cViewPr varScale="1">
        <p:scale>
          <a:sx n="66" d="100"/>
          <a:sy n="66" d="100"/>
        </p:scale>
        <p:origin x="138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9413" cy="4951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1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B18E1B-6690-4B49-BED4-722606E9BD3B}" type="datetimeFigureOut">
              <a:rPr lang="uk-UA" smtClean="0"/>
              <a:t>06.09.2018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2" y="9371172"/>
            <a:ext cx="2919413" cy="4951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814763" y="9371172"/>
            <a:ext cx="2919412" cy="4951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4167D-5F73-4181-842B-7A694F001C1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068636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17825" cy="493554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l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6352" y="2"/>
            <a:ext cx="2917825" cy="493554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B8E50A21-1374-4CD1-B78F-34C424EFA5A8}" type="datetimeFigureOut">
              <a:rPr lang="ru-RU"/>
              <a:pPr>
                <a:defRPr/>
              </a:pPr>
              <a:t>06.09.2018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08" tIns="45304" rIns="90608" bIns="45304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1" y="4686381"/>
            <a:ext cx="5389563" cy="4440395"/>
          </a:xfrm>
          <a:prstGeom prst="rect">
            <a:avLst/>
          </a:prstGeom>
        </p:spPr>
        <p:txBody>
          <a:bodyPr vert="horz" lIns="90608" tIns="45304" rIns="90608" bIns="45304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371172"/>
            <a:ext cx="2917825" cy="493553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l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6352" y="9371172"/>
            <a:ext cx="2917825" cy="493553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40D54A0-CB5A-41CB-AC6A-885678B08F60}" type="slidenum">
              <a:rPr lang="ru-RU"/>
              <a:pPr>
                <a:defRPr/>
              </a:pPr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114230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0D54A0-CB5A-41CB-AC6A-885678B08F60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4548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0D54A0-CB5A-41CB-AC6A-885678B08F60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9476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FA72E-AD09-4960-9E35-ADA9F762B34D}" type="datetimeFigureOut">
              <a:rPr lang="ru-RU"/>
              <a:pPr>
                <a:defRPr/>
              </a:pPr>
              <a:t>06.09.2018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79E71-7D23-458B-BC83-4FE08745A4C0}" type="slidenum">
              <a:rPr lang="ru-RU"/>
              <a:pPr>
                <a:defRPr/>
              </a:pPr>
              <a:t>‹№›</a:t>
            </a:fld>
            <a:endParaRPr lang="ru-RU" dirty="0"/>
          </a:p>
        </p:txBody>
      </p:sp>
    </p:spTree>
  </p:cSld>
  <p:clrMapOvr>
    <a:masterClrMapping/>
  </p:clrMapOvr>
  <p:transition spd="slow"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B3062-A227-4672-86FC-1000CC4EDDB4}" type="datetimeFigureOut">
              <a:rPr lang="ru-RU"/>
              <a:pPr>
                <a:defRPr/>
              </a:pPr>
              <a:t>06.09.2018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6E412-495A-4B16-B4C2-BA54A91F89EC}" type="slidenum">
              <a:rPr lang="ru-RU"/>
              <a:pPr>
                <a:defRPr/>
              </a:pPr>
              <a:t>‹№›</a:t>
            </a:fld>
            <a:endParaRPr lang="ru-RU" dirty="0"/>
          </a:p>
        </p:txBody>
      </p:sp>
    </p:spTree>
  </p:cSld>
  <p:clrMapOvr>
    <a:masterClrMapping/>
  </p:clrMapOvr>
  <p:transition spd="slow"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356C7-8F9F-4F21-8FAC-08FD087E7363}" type="datetimeFigureOut">
              <a:rPr lang="ru-RU"/>
              <a:pPr>
                <a:defRPr/>
              </a:pPr>
              <a:t>06.09.2018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A5B33-F1C7-42B5-BAB7-5B14576BF700}" type="slidenum">
              <a:rPr lang="ru-RU"/>
              <a:pPr>
                <a:defRPr/>
              </a:pPr>
              <a:t>‹№›</a:t>
            </a:fld>
            <a:endParaRPr lang="ru-RU" dirty="0"/>
          </a:p>
        </p:txBody>
      </p:sp>
    </p:spTree>
  </p:cSld>
  <p:clrMapOvr>
    <a:masterClrMapping/>
  </p:clrMapOvr>
  <p:transition spd="slow">
    <p:blinds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55CDF-0FEE-4A49-992C-2D4AD4F8FE27}" type="datetimeFigureOut">
              <a:rPr lang="ru-RU"/>
              <a:pPr>
                <a:defRPr/>
              </a:pPr>
              <a:t>06.09.2018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C5E4A-241C-48F5-9152-9ECB7686EE22}" type="slidenum">
              <a:rPr lang="ru-RU"/>
              <a:pPr>
                <a:defRPr/>
              </a:pPr>
              <a:t>‹№›</a:t>
            </a:fld>
            <a:endParaRPr lang="ru-RU" dirty="0"/>
          </a:p>
        </p:txBody>
      </p:sp>
    </p:spTree>
  </p:cSld>
  <p:clrMapOvr>
    <a:masterClrMapping/>
  </p:clrMapOvr>
  <p:transition spd="slow">
    <p:blinds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EE04B-CB1F-4BD0-B737-7ECE5B45D3EE}" type="datetimeFigureOut">
              <a:rPr lang="ru-RU"/>
              <a:pPr>
                <a:defRPr/>
              </a:pPr>
              <a:t>06.09.2018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1C902-37F6-4B07-9868-DF35058244E8}" type="slidenum">
              <a:rPr lang="ru-RU"/>
              <a:pPr>
                <a:defRPr/>
              </a:pPr>
              <a:t>‹№›</a:t>
            </a:fld>
            <a:endParaRPr lang="ru-RU" dirty="0"/>
          </a:p>
        </p:txBody>
      </p:sp>
    </p:spTree>
  </p:cSld>
  <p:clrMapOvr>
    <a:masterClrMapping/>
  </p:clrMapOvr>
  <p:transition spd="slow">
    <p:blinds dir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D7196-3EF7-4460-B05C-B7DE6B466952}" type="datetimeFigureOut">
              <a:rPr lang="ru-RU"/>
              <a:pPr>
                <a:defRPr/>
              </a:pPr>
              <a:t>06.09.2018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BB207-C69D-405E-BB87-A94BE646A0B5}" type="slidenum">
              <a:rPr lang="ru-RU"/>
              <a:pPr>
                <a:defRPr/>
              </a:pPr>
              <a:t>‹№›</a:t>
            </a:fld>
            <a:endParaRPr lang="ru-RU" dirty="0"/>
          </a:p>
        </p:txBody>
      </p:sp>
    </p:spTree>
  </p:cSld>
  <p:clrMapOvr>
    <a:masterClrMapping/>
  </p:clrMapOvr>
  <p:transition spd="slow">
    <p:blinds dir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0DD24-F330-48BA-BC91-B8D0FC440FB6}" type="datetimeFigureOut">
              <a:rPr lang="ru-RU"/>
              <a:pPr>
                <a:defRPr/>
              </a:pPr>
              <a:t>06.09.2018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414CD-B64F-4D49-B6CB-316718516D90}" type="slidenum">
              <a:rPr lang="ru-RU"/>
              <a:pPr>
                <a:defRPr/>
              </a:pPr>
              <a:t>‹№›</a:t>
            </a:fld>
            <a:endParaRPr lang="ru-RU" dirty="0"/>
          </a:p>
        </p:txBody>
      </p:sp>
    </p:spTree>
  </p:cSld>
  <p:clrMapOvr>
    <a:masterClrMapping/>
  </p:clrMapOvr>
  <p:transition spd="slow">
    <p:blinds dir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102EA-2136-43C3-AC9A-20CD49020C20}" type="datetimeFigureOut">
              <a:rPr lang="ru-RU"/>
              <a:pPr>
                <a:defRPr/>
              </a:pPr>
              <a:t>06.09.2018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BC3EE-8D2E-48F2-8E7B-9EA39B245920}" type="slidenum">
              <a:rPr lang="ru-RU"/>
              <a:pPr>
                <a:defRPr/>
              </a:pPr>
              <a:t>‹№›</a:t>
            </a:fld>
            <a:endParaRPr lang="ru-RU" dirty="0"/>
          </a:p>
        </p:txBody>
      </p:sp>
    </p:spTree>
  </p:cSld>
  <p:clrMapOvr>
    <a:masterClrMapping/>
  </p:clrMapOvr>
  <p:transition spd="slow">
    <p:blinds dir="vert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CD362-43E7-45B1-83E9-2381084B6C18}" type="datetimeFigureOut">
              <a:rPr lang="ru-RU"/>
              <a:pPr>
                <a:defRPr/>
              </a:pPr>
              <a:t>06.09.2018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8397D-5912-42A5-B05E-2FF1150FCDF9}" type="slidenum">
              <a:rPr lang="ru-RU"/>
              <a:pPr>
                <a:defRPr/>
              </a:pPr>
              <a:t>‹№›</a:t>
            </a:fld>
            <a:endParaRPr lang="ru-RU" dirty="0"/>
          </a:p>
        </p:txBody>
      </p:sp>
    </p:spTree>
  </p:cSld>
  <p:clrMapOvr>
    <a:masterClrMapping/>
  </p:clrMapOvr>
  <p:transition spd="slow">
    <p:blinds dir="vert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5109E-25B6-4CA2-B9B1-7D755CF6BF8A}" type="datetimeFigureOut">
              <a:rPr lang="ru-RU"/>
              <a:pPr>
                <a:defRPr/>
              </a:pPr>
              <a:t>06.09.2018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B8FCC-83B6-4A76-BF99-2C0FEDB11ECC}" type="slidenum">
              <a:rPr lang="ru-RU"/>
              <a:pPr>
                <a:defRPr/>
              </a:pPr>
              <a:t>‹№›</a:t>
            </a:fld>
            <a:endParaRPr lang="ru-RU" dirty="0"/>
          </a:p>
        </p:txBody>
      </p:sp>
    </p:spTree>
  </p:cSld>
  <p:clrMapOvr>
    <a:masterClrMapping/>
  </p:clrMapOvr>
  <p:transition spd="slow">
    <p:blinds dir="vert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3C762-C6BA-4EFA-90D9-F39F7F8E33FA}" type="datetimeFigureOut">
              <a:rPr lang="ru-RU"/>
              <a:pPr>
                <a:defRPr/>
              </a:pPr>
              <a:t>06.09.2018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C60FD-A4A6-4F0D-8382-9D57D7BA348C}" type="slidenum">
              <a:rPr lang="ru-RU"/>
              <a:pPr>
                <a:defRPr/>
              </a:pPr>
              <a:t>‹№›</a:t>
            </a:fld>
            <a:endParaRPr lang="ru-RU" dirty="0"/>
          </a:p>
        </p:txBody>
      </p:sp>
    </p:spTree>
  </p:cSld>
  <p:clrMapOvr>
    <a:masterClrMapping/>
  </p:clrMapOvr>
  <p:transition spd="slow"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AE1E1-DB84-437D-A941-2A675D982C93}" type="datetimeFigureOut">
              <a:rPr lang="ru-RU"/>
              <a:pPr>
                <a:defRPr/>
              </a:pPr>
              <a:t>06.09.2018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0D13B-6DDB-483A-8595-02EAA515274E}" type="slidenum">
              <a:rPr lang="ru-RU"/>
              <a:pPr>
                <a:defRPr/>
              </a:pPr>
              <a:t>‹№›</a:t>
            </a:fld>
            <a:endParaRPr lang="ru-RU" dirty="0"/>
          </a:p>
        </p:txBody>
      </p:sp>
    </p:spTree>
  </p:cSld>
  <p:clrMapOvr>
    <a:masterClrMapping/>
  </p:clrMapOvr>
  <p:transition spd="slow">
    <p:blinds dir="vert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51CA7-F98A-4773-BE87-F31CB22B15DF}" type="datetimeFigureOut">
              <a:rPr lang="ru-RU"/>
              <a:pPr>
                <a:defRPr/>
              </a:pPr>
              <a:t>06.09.2018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EEA2A-B3C2-41E2-BC78-22C1BB4F9A59}" type="slidenum">
              <a:rPr lang="ru-RU"/>
              <a:pPr>
                <a:defRPr/>
              </a:pPr>
              <a:t>‹№›</a:t>
            </a:fld>
            <a:endParaRPr lang="ru-RU" dirty="0"/>
          </a:p>
        </p:txBody>
      </p:sp>
    </p:spTree>
  </p:cSld>
  <p:clrMapOvr>
    <a:masterClrMapping/>
  </p:clrMapOvr>
  <p:transition spd="slow">
    <p:blinds dir="vert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B8543-72F9-4B7C-9669-9D0267DD5607}" type="datetimeFigureOut">
              <a:rPr lang="ru-RU"/>
              <a:pPr>
                <a:defRPr/>
              </a:pPr>
              <a:t>06.09.2018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B660E-714E-40B8-AC64-AB09A4B3B7D3}" type="slidenum">
              <a:rPr lang="ru-RU"/>
              <a:pPr>
                <a:defRPr/>
              </a:pPr>
              <a:t>‹№›</a:t>
            </a:fld>
            <a:endParaRPr lang="ru-RU" dirty="0"/>
          </a:p>
        </p:txBody>
      </p:sp>
    </p:spTree>
  </p:cSld>
  <p:clrMapOvr>
    <a:masterClrMapping/>
  </p:clrMapOvr>
  <p:transition spd="slow">
    <p:blinds dir="vert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873FC-ACEF-44EC-990F-4E6131F5A60A}" type="datetimeFigureOut">
              <a:rPr lang="ru-RU"/>
              <a:pPr>
                <a:defRPr/>
              </a:pPr>
              <a:t>06.09.2018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50448-8DB1-49D8-AC6D-383FEEAD1964}" type="slidenum">
              <a:rPr lang="ru-RU"/>
              <a:pPr>
                <a:defRPr/>
              </a:pPr>
              <a:t>‹№›</a:t>
            </a:fld>
            <a:endParaRPr lang="ru-RU" dirty="0"/>
          </a:p>
        </p:txBody>
      </p:sp>
    </p:spTree>
  </p:cSld>
  <p:clrMapOvr>
    <a:masterClrMapping/>
  </p:clrMapOvr>
  <p:transition spd="slow">
    <p:blinds dir="vert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0D25D-E078-45E6-9250-5F7265F99B8B}" type="datetimeFigureOut">
              <a:rPr lang="ru-RU"/>
              <a:pPr>
                <a:defRPr/>
              </a:pPr>
              <a:t>06.09.2018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8933D-C9B1-4540-87CA-ED8A8B403E9D}" type="slidenum">
              <a:rPr lang="ru-RU"/>
              <a:pPr>
                <a:defRPr/>
              </a:pPr>
              <a:t>‹№›</a:t>
            </a:fld>
            <a:endParaRPr lang="ru-RU" dirty="0"/>
          </a:p>
        </p:txBody>
      </p:sp>
    </p:spTree>
  </p:cSld>
  <p:clrMapOvr>
    <a:masterClrMapping/>
  </p:clrMapOvr>
  <p:transition spd="slow">
    <p:blinds dir="vert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D4D74-F95F-4008-9C74-CAE0B2D40019}" type="datetimeFigureOut">
              <a:rPr lang="ru-RU"/>
              <a:pPr>
                <a:defRPr/>
              </a:pPr>
              <a:t>06.09.2018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FAC11-8025-4C9F-A1EC-58F0B9D27FDF}" type="slidenum">
              <a:rPr lang="ru-RU"/>
              <a:pPr>
                <a:defRPr/>
              </a:pPr>
              <a:t>‹№›</a:t>
            </a:fld>
            <a:endParaRPr lang="ru-RU" dirty="0"/>
          </a:p>
        </p:txBody>
      </p:sp>
    </p:spTree>
  </p:cSld>
  <p:clrMapOvr>
    <a:masterClrMapping/>
  </p:clrMapOvr>
  <p:transition spd="slow">
    <p:blinds dir="vert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68DEF-FDF1-454E-BE3F-CD5939BE16C3}" type="datetimeFigureOut">
              <a:rPr lang="ru-RU"/>
              <a:pPr>
                <a:defRPr/>
              </a:pPr>
              <a:t>06.09.2018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CB571-77EF-4C29-A717-56BF93C35A5B}" type="slidenum">
              <a:rPr lang="ru-RU"/>
              <a:pPr>
                <a:defRPr/>
              </a:pPr>
              <a:t>‹№›</a:t>
            </a:fld>
            <a:endParaRPr lang="ru-RU" dirty="0"/>
          </a:p>
        </p:txBody>
      </p:sp>
    </p:spTree>
  </p:cSld>
  <p:clrMapOvr>
    <a:masterClrMapping/>
  </p:clrMapOvr>
  <p:transition spd="slow">
    <p:blinds dir="vert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9BAD9-10ED-4263-B3EA-CF5DA92B9843}" type="datetimeFigureOut">
              <a:rPr lang="ru-RU"/>
              <a:pPr>
                <a:defRPr/>
              </a:pPr>
              <a:t>06.09.2018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81289-FCED-41E6-8A4B-2B92D42F542E}" type="slidenum">
              <a:rPr lang="ru-RU"/>
              <a:pPr>
                <a:defRPr/>
              </a:pPr>
              <a:t>‹№›</a:t>
            </a:fld>
            <a:endParaRPr lang="ru-RU" dirty="0"/>
          </a:p>
        </p:txBody>
      </p:sp>
    </p:spTree>
  </p:cSld>
  <p:clrMapOvr>
    <a:masterClrMapping/>
  </p:clrMapOvr>
  <p:transition spd="slow">
    <p:blinds dir="vert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4BF79-FF2F-4B02-AD18-EBA55DFF90A1}" type="datetimeFigureOut">
              <a:rPr lang="ru-RU"/>
              <a:pPr>
                <a:defRPr/>
              </a:pPr>
              <a:t>06.09.2018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A501B-697A-4594-A82D-2A8499089BB2}" type="slidenum">
              <a:rPr lang="ru-RU"/>
              <a:pPr>
                <a:defRPr/>
              </a:pPr>
              <a:t>‹№›</a:t>
            </a:fld>
            <a:endParaRPr lang="ru-RU" dirty="0"/>
          </a:p>
        </p:txBody>
      </p:sp>
    </p:spTree>
  </p:cSld>
  <p:clrMapOvr>
    <a:masterClrMapping/>
  </p:clrMapOvr>
  <p:transition spd="slow">
    <p:blinds dir="vert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C9C77-17AA-4374-9B3C-744306A97FDB}" type="datetimeFigureOut">
              <a:rPr lang="ru-RU"/>
              <a:pPr>
                <a:defRPr/>
              </a:pPr>
              <a:t>06.09.2018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264F9-C868-49CC-98AA-A21ADDAAA4F9}" type="slidenum">
              <a:rPr lang="ru-RU"/>
              <a:pPr>
                <a:defRPr/>
              </a:pPr>
              <a:t>‹№›</a:t>
            </a:fld>
            <a:endParaRPr lang="ru-RU" dirty="0"/>
          </a:p>
        </p:txBody>
      </p:sp>
    </p:spTree>
  </p:cSld>
  <p:clrMapOvr>
    <a:masterClrMapping/>
  </p:clrMapOvr>
  <p:transition spd="slow">
    <p:blinds dir="vert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3CCBC-54EE-4F35-BD73-8AD133CBAD4C}" type="datetimeFigureOut">
              <a:rPr lang="ru-RU"/>
              <a:pPr>
                <a:defRPr/>
              </a:pPr>
              <a:t>06.09.2018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8D373-4AB4-46AC-8EA5-9F7ABA6AF316}" type="slidenum">
              <a:rPr lang="ru-RU"/>
              <a:pPr>
                <a:defRPr/>
              </a:pPr>
              <a:t>‹№›</a:t>
            </a:fld>
            <a:endParaRPr lang="ru-RU" dirty="0"/>
          </a:p>
        </p:txBody>
      </p:sp>
    </p:spTree>
  </p:cSld>
  <p:clrMapOvr>
    <a:masterClrMapping/>
  </p:clrMapOvr>
  <p:transition spd="slow"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A1914-DB6D-486F-9DBA-F012641B017D}" type="datetimeFigureOut">
              <a:rPr lang="ru-RU"/>
              <a:pPr>
                <a:defRPr/>
              </a:pPr>
              <a:t>06.09.2018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397C9-AC72-4883-89A2-F6F0FC528B62}" type="slidenum">
              <a:rPr lang="ru-RU"/>
              <a:pPr>
                <a:defRPr/>
              </a:pPr>
              <a:t>‹№›</a:t>
            </a:fld>
            <a:endParaRPr lang="ru-RU" dirty="0"/>
          </a:p>
        </p:txBody>
      </p:sp>
    </p:spTree>
  </p:cSld>
  <p:clrMapOvr>
    <a:masterClrMapping/>
  </p:clrMapOvr>
  <p:transition spd="slow">
    <p:blinds dir="vert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1A910-34B1-406F-AB01-ABF4D614E378}" type="datetimeFigureOut">
              <a:rPr lang="ru-RU"/>
              <a:pPr>
                <a:defRPr/>
              </a:pPr>
              <a:t>06.09.2018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438B0-BB44-437F-968F-EBD40ADD3839}" type="slidenum">
              <a:rPr lang="ru-RU"/>
              <a:pPr>
                <a:defRPr/>
              </a:pPr>
              <a:t>‹№›</a:t>
            </a:fld>
            <a:endParaRPr lang="ru-RU" dirty="0"/>
          </a:p>
        </p:txBody>
      </p:sp>
    </p:spTree>
  </p:cSld>
  <p:clrMapOvr>
    <a:masterClrMapping/>
  </p:clrMapOvr>
  <p:transition spd="slow">
    <p:blinds dir="vert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52246-AE49-4DD2-A46F-A4B70A0191F1}" type="datetimeFigureOut">
              <a:rPr lang="ru-RU"/>
              <a:pPr>
                <a:defRPr/>
              </a:pPr>
              <a:t>06.09.2018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14BB5-0F40-463E-8D53-4149CDD616F0}" type="slidenum">
              <a:rPr lang="ru-RU"/>
              <a:pPr>
                <a:defRPr/>
              </a:pPr>
              <a:t>‹№›</a:t>
            </a:fld>
            <a:endParaRPr lang="ru-RU" dirty="0"/>
          </a:p>
        </p:txBody>
      </p:sp>
    </p:spTree>
  </p:cSld>
  <p:clrMapOvr>
    <a:masterClrMapping/>
  </p:clrMapOvr>
  <p:transition spd="slow">
    <p:blinds dir="vert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38DED-70DA-45E0-ACE1-962136FD2023}" type="datetimeFigureOut">
              <a:rPr lang="ru-RU"/>
              <a:pPr>
                <a:defRPr/>
              </a:pPr>
              <a:t>06.09.2018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4F985-84B7-4759-ABA9-4FA6CF6A82C4}" type="slidenum">
              <a:rPr lang="ru-RU"/>
              <a:pPr>
                <a:defRPr/>
              </a:pPr>
              <a:t>‹№›</a:t>
            </a:fld>
            <a:endParaRPr lang="ru-RU" dirty="0"/>
          </a:p>
        </p:txBody>
      </p:sp>
    </p:spTree>
  </p:cSld>
  <p:clrMapOvr>
    <a:masterClrMapping/>
  </p:clrMapOvr>
  <p:transition spd="slow">
    <p:blinds dir="vert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F9812-612F-4DA4-AC37-DCDB02BFA1E1}" type="datetimeFigureOut">
              <a:rPr lang="ru-RU"/>
              <a:pPr>
                <a:defRPr/>
              </a:pPr>
              <a:t>06.09.2018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5DE60-9D90-4D04-9F5A-F6A14580FAD8}" type="slidenum">
              <a:rPr lang="ru-RU"/>
              <a:pPr>
                <a:defRPr/>
              </a:pPr>
              <a:t>‹№›</a:t>
            </a:fld>
            <a:endParaRPr lang="ru-RU" dirty="0"/>
          </a:p>
        </p:txBody>
      </p:sp>
    </p:spTree>
  </p:cSld>
  <p:clrMapOvr>
    <a:masterClrMapping/>
  </p:clrMapOvr>
  <p:transition spd="slow">
    <p:blinds dir="vert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49793-058D-4F83-A456-3760CD9DFFCC}" type="datetimeFigureOut">
              <a:rPr lang="ru-RU"/>
              <a:pPr>
                <a:defRPr/>
              </a:pPr>
              <a:t>06.09.2018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78121-F6AF-4003-9969-8E4A6C901622}" type="slidenum">
              <a:rPr lang="ru-RU"/>
              <a:pPr>
                <a:defRPr/>
              </a:pPr>
              <a:t>‹№›</a:t>
            </a:fld>
            <a:endParaRPr lang="ru-RU" dirty="0"/>
          </a:p>
        </p:txBody>
      </p:sp>
    </p:spTree>
  </p:cSld>
  <p:clrMapOvr>
    <a:masterClrMapping/>
  </p:clrMapOvr>
  <p:transition spd="slow">
    <p:blinds dir="vert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6058C-1651-4D75-84FE-C0F1044D7BC5}" type="datetimeFigureOut">
              <a:rPr lang="ru-RU"/>
              <a:pPr>
                <a:defRPr/>
              </a:pPr>
              <a:t>06.09.2018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3EECB-02C8-403E-9625-7D8C2AB24953}" type="slidenum">
              <a:rPr lang="ru-RU"/>
              <a:pPr>
                <a:defRPr/>
              </a:pPr>
              <a:t>‹№›</a:t>
            </a:fld>
            <a:endParaRPr lang="ru-RU" dirty="0"/>
          </a:p>
        </p:txBody>
      </p:sp>
    </p:spTree>
  </p:cSld>
  <p:clrMapOvr>
    <a:masterClrMapping/>
  </p:clrMapOvr>
  <p:transition spd="slow">
    <p:blinds dir="vert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E1C00-B647-469B-B777-A2B50E0D2DC1}" type="datetimeFigureOut">
              <a:rPr lang="ru-RU"/>
              <a:pPr>
                <a:defRPr/>
              </a:pPr>
              <a:t>06.09.2018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E8667-AF6E-420C-B1A1-E16E69698969}" type="slidenum">
              <a:rPr lang="ru-RU"/>
              <a:pPr>
                <a:defRPr/>
              </a:pPr>
              <a:t>‹№›</a:t>
            </a:fld>
            <a:endParaRPr lang="ru-RU" dirty="0"/>
          </a:p>
        </p:txBody>
      </p:sp>
    </p:spTree>
  </p:cSld>
  <p:clrMapOvr>
    <a:masterClrMapping/>
  </p:clrMapOvr>
  <p:transition spd="slow">
    <p:blinds dir="vert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ADC5B-88BE-4BCB-961B-C1A29F2F9156}" type="datetimeFigureOut">
              <a:rPr lang="ru-RU"/>
              <a:pPr>
                <a:defRPr/>
              </a:pPr>
              <a:t>06.09.2018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971D0-1E51-44A7-8ECA-5AD9420B8196}" type="slidenum">
              <a:rPr lang="ru-RU"/>
              <a:pPr>
                <a:defRPr/>
              </a:pPr>
              <a:t>‹№›</a:t>
            </a:fld>
            <a:endParaRPr lang="ru-RU" dirty="0"/>
          </a:p>
        </p:txBody>
      </p:sp>
    </p:spTree>
  </p:cSld>
  <p:clrMapOvr>
    <a:masterClrMapping/>
  </p:clrMapOvr>
  <p:transition spd="slow">
    <p:blinds dir="vert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BCE2F-C145-4755-909B-EFED388E4083}" type="datetimeFigureOut">
              <a:rPr lang="ru-RU"/>
              <a:pPr>
                <a:defRPr/>
              </a:pPr>
              <a:t>06.09.2018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695F8-524B-4F29-AC72-659649A61E9F}" type="slidenum">
              <a:rPr lang="ru-RU"/>
              <a:pPr>
                <a:defRPr/>
              </a:pPr>
              <a:t>‹№›</a:t>
            </a:fld>
            <a:endParaRPr lang="ru-RU" dirty="0"/>
          </a:p>
        </p:txBody>
      </p:sp>
    </p:spTree>
  </p:cSld>
  <p:clrMapOvr>
    <a:masterClrMapping/>
  </p:clrMapOvr>
  <p:transition spd="slow">
    <p:blinds dir="vert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6B5EC-DFBB-449F-A520-1A61544FE0E4}" type="datetimeFigureOut">
              <a:rPr lang="ru-RU"/>
              <a:pPr>
                <a:defRPr/>
              </a:pPr>
              <a:t>06.09.2018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74887-F26F-4DEA-8CB2-59BDC219CBE3}" type="slidenum">
              <a:rPr lang="ru-RU"/>
              <a:pPr>
                <a:defRPr/>
              </a:pPr>
              <a:t>‹№›</a:t>
            </a:fld>
            <a:endParaRPr lang="ru-RU" dirty="0"/>
          </a:p>
        </p:txBody>
      </p:sp>
    </p:spTree>
  </p:cSld>
  <p:clrMapOvr>
    <a:masterClrMapping/>
  </p:clrMapOvr>
  <p:transition spd="slow"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D5FD4-6009-4EA0-A1AB-92DFD9163BFC}" type="datetimeFigureOut">
              <a:rPr lang="ru-RU"/>
              <a:pPr>
                <a:defRPr/>
              </a:pPr>
              <a:t>06.09.2018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6B623-3D38-4636-B101-3389C3E32AF0}" type="slidenum">
              <a:rPr lang="ru-RU"/>
              <a:pPr>
                <a:defRPr/>
              </a:pPr>
              <a:t>‹№›</a:t>
            </a:fld>
            <a:endParaRPr lang="ru-RU" dirty="0"/>
          </a:p>
        </p:txBody>
      </p:sp>
    </p:spTree>
  </p:cSld>
  <p:clrMapOvr>
    <a:masterClrMapping/>
  </p:clrMapOvr>
  <p:transition spd="slow">
    <p:blinds dir="vert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C6EEE-DACD-4089-8534-457CFD8762E4}" type="datetimeFigureOut">
              <a:rPr lang="ru-RU"/>
              <a:pPr>
                <a:defRPr/>
              </a:pPr>
              <a:t>06.09.2018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91490-EC4E-4801-959E-51A1B021E3DA}" type="slidenum">
              <a:rPr lang="ru-RU"/>
              <a:pPr>
                <a:defRPr/>
              </a:pPr>
              <a:t>‹№›</a:t>
            </a:fld>
            <a:endParaRPr lang="ru-RU" dirty="0"/>
          </a:p>
        </p:txBody>
      </p:sp>
    </p:spTree>
  </p:cSld>
  <p:clrMapOvr>
    <a:masterClrMapping/>
  </p:clrMapOvr>
  <p:transition spd="slow">
    <p:blinds dir="vert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87C50-31BB-4C2D-84F4-C0D537830F13}" type="datetimeFigureOut">
              <a:rPr lang="ru-RU"/>
              <a:pPr>
                <a:defRPr/>
              </a:pPr>
              <a:t>06.09.2018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3C516-2065-4E0F-B0EB-A0EAB58DD600}" type="slidenum">
              <a:rPr lang="ru-RU"/>
              <a:pPr>
                <a:defRPr/>
              </a:pPr>
              <a:t>‹№›</a:t>
            </a:fld>
            <a:endParaRPr lang="ru-RU" dirty="0"/>
          </a:p>
        </p:txBody>
      </p:sp>
    </p:spTree>
  </p:cSld>
  <p:clrMapOvr>
    <a:masterClrMapping/>
  </p:clrMapOvr>
  <p:transition spd="slow">
    <p:blinds dir="vert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F65F3-069E-4862-9643-7F9BBF233C51}" type="datetimeFigureOut">
              <a:rPr lang="ru-RU"/>
              <a:pPr>
                <a:defRPr/>
              </a:pPr>
              <a:t>06.09.2018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ADA6E-F129-4930-A0A5-9733A8930D4A}" type="slidenum">
              <a:rPr lang="ru-RU"/>
              <a:pPr>
                <a:defRPr/>
              </a:pPr>
              <a:t>‹№›</a:t>
            </a:fld>
            <a:endParaRPr lang="ru-RU" dirty="0"/>
          </a:p>
        </p:txBody>
      </p:sp>
    </p:spTree>
  </p:cSld>
  <p:clrMapOvr>
    <a:masterClrMapping/>
  </p:clrMapOvr>
  <p:transition spd="slow">
    <p:blinds dir="vert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BFC98-B6DF-4D05-BB1E-C3AB2BBC01EA}" type="datetimeFigureOut">
              <a:rPr lang="ru-RU"/>
              <a:pPr>
                <a:defRPr/>
              </a:pPr>
              <a:t>06.09.2018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9253E-86B4-4E40-A148-E0271B208880}" type="slidenum">
              <a:rPr lang="ru-RU"/>
              <a:pPr>
                <a:defRPr/>
              </a:pPr>
              <a:t>‹№›</a:t>
            </a:fld>
            <a:endParaRPr lang="ru-RU" dirty="0"/>
          </a:p>
        </p:txBody>
      </p:sp>
    </p:spTree>
  </p:cSld>
  <p:clrMapOvr>
    <a:masterClrMapping/>
  </p:clrMapOvr>
  <p:transition spd="slow">
    <p:blinds dir="vert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C2F58-0195-4DCE-8713-943B97B54C10}" type="datetimeFigureOut">
              <a:rPr lang="ru-RU"/>
              <a:pPr>
                <a:defRPr/>
              </a:pPr>
              <a:t>06.09.2018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6B873-1016-4991-B6A5-DFD47B75EAAD}" type="slidenum">
              <a:rPr lang="ru-RU"/>
              <a:pPr>
                <a:defRPr/>
              </a:pPr>
              <a:t>‹№›</a:t>
            </a:fld>
            <a:endParaRPr lang="ru-RU" dirty="0"/>
          </a:p>
        </p:txBody>
      </p:sp>
    </p:spTree>
  </p:cSld>
  <p:clrMapOvr>
    <a:masterClrMapping/>
  </p:clrMapOvr>
  <p:transition spd="slow">
    <p:blinds dir="vert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44358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890860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73414422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43021051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82003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60950-7052-4CD0-A2E1-AD1599E5427F}" type="datetimeFigureOut">
              <a:rPr lang="ru-RU"/>
              <a:pPr>
                <a:defRPr/>
              </a:pPr>
              <a:t>06.09.2018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2637B-B262-465C-9BE5-65730BC2CA8B}" type="slidenum">
              <a:rPr lang="ru-RU"/>
              <a:pPr>
                <a:defRPr/>
              </a:pPr>
              <a:t>‹№›</a:t>
            </a:fld>
            <a:endParaRPr lang="ru-RU" dirty="0"/>
          </a:p>
        </p:txBody>
      </p:sp>
    </p:spTree>
  </p:cSld>
  <p:clrMapOvr>
    <a:masterClrMapping/>
  </p:clrMapOvr>
  <p:transition spd="slow">
    <p:blinds dir="vert"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529644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45130579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55610776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42065172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60551518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50487209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641414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159DC-8F6D-48D1-B223-39FB607C2F03}" type="datetimeFigureOut">
              <a:rPr lang="ru-RU"/>
              <a:pPr>
                <a:defRPr/>
              </a:pPr>
              <a:t>06.09.2018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83772-68CC-4DF1-9771-1BD42EA2D35B}" type="slidenum">
              <a:rPr lang="ru-RU"/>
              <a:pPr>
                <a:defRPr/>
              </a:pPr>
              <a:t>‹№›</a:t>
            </a:fld>
            <a:endParaRPr lang="ru-RU" dirty="0"/>
          </a:p>
        </p:txBody>
      </p:sp>
    </p:spTree>
  </p:cSld>
  <p:clrMapOvr>
    <a:masterClrMapping/>
  </p:clrMapOvr>
  <p:transition spd="slow"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F5575-792D-487C-A43F-DEFB5AC90850}" type="datetimeFigureOut">
              <a:rPr lang="ru-RU"/>
              <a:pPr>
                <a:defRPr/>
              </a:pPr>
              <a:t>06.09.2018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3D8ED-CD12-451C-8458-57F266694B0A}" type="slidenum">
              <a:rPr lang="ru-RU"/>
              <a:pPr>
                <a:defRPr/>
              </a:pPr>
              <a:t>‹№›</a:t>
            </a:fld>
            <a:endParaRPr lang="ru-RU" dirty="0"/>
          </a:p>
        </p:txBody>
      </p:sp>
    </p:spTree>
  </p:cSld>
  <p:clrMapOvr>
    <a:masterClrMapping/>
  </p:clrMapOvr>
  <p:transition spd="slow"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FFE6A-748E-4471-852E-8F810D8D077E}" type="datetimeFigureOut">
              <a:rPr lang="ru-RU"/>
              <a:pPr>
                <a:defRPr/>
              </a:pPr>
              <a:t>06.09.2018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C1A00-6229-47C7-9B10-EAC67F09BC87}" type="slidenum">
              <a:rPr lang="ru-RU"/>
              <a:pPr>
                <a:defRPr/>
              </a:pPr>
              <a:t>‹№›</a:t>
            </a:fld>
            <a:endParaRPr lang="ru-RU" dirty="0"/>
          </a:p>
        </p:txBody>
      </p:sp>
    </p:spTree>
  </p:cSld>
  <p:clrMapOvr>
    <a:masterClrMapping/>
  </p:clrMapOvr>
  <p:transition spd="slow"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D2816-C5A2-422C-A4C2-B3E0A0E9FFED}" type="datetimeFigureOut">
              <a:rPr lang="ru-RU"/>
              <a:pPr>
                <a:defRPr/>
              </a:pPr>
              <a:t>06.09.2018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7B5E6-2609-47D4-96BE-889529A22C08}" type="slidenum">
              <a:rPr lang="ru-RU"/>
              <a:pPr>
                <a:defRPr/>
              </a:pPr>
              <a:t>‹№›</a:t>
            </a:fld>
            <a:endParaRPr lang="ru-RU" dirty="0"/>
          </a:p>
        </p:txBody>
      </p:sp>
    </p:spTree>
  </p:cSld>
  <p:clrMapOvr>
    <a:masterClrMapping/>
  </p:clrMapOvr>
  <p:transition spd="slow"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slideLayout" Target="../slideLayouts/slideLayout56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заголовка</a:t>
            </a:r>
          </a:p>
        </p:txBody>
      </p:sp>
      <p:sp>
        <p:nvSpPr>
          <p:cNvPr id="512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текста</a:t>
            </a:r>
          </a:p>
          <a:p>
            <a:pPr lvl="1"/>
            <a:r>
              <a:rPr lang="ru-RU" altLang="uk-UA" smtClean="0"/>
              <a:t>Второй уровень</a:t>
            </a:r>
          </a:p>
          <a:p>
            <a:pPr lvl="2"/>
            <a:r>
              <a:rPr lang="ru-RU" altLang="uk-UA" smtClean="0"/>
              <a:t>Третий уровень</a:t>
            </a:r>
          </a:p>
          <a:p>
            <a:pPr lvl="3"/>
            <a:r>
              <a:rPr lang="ru-RU" altLang="uk-UA" smtClean="0"/>
              <a:t>Четвертый уровень</a:t>
            </a:r>
          </a:p>
          <a:p>
            <a:pPr lvl="4"/>
            <a:r>
              <a:rPr lang="ru-RU" altLang="uk-UA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D571D77-FD59-49CF-B714-A63022A519A7}" type="datetimeFigureOut">
              <a:rPr lang="ru-RU"/>
              <a:pPr>
                <a:defRPr/>
              </a:pPr>
              <a:t>06.09.2018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DFE0289-4D04-42E8-BB54-5DF0DE5A1E01}" type="slidenum">
              <a:rPr lang="ru-RU"/>
              <a:pPr>
                <a:defRPr/>
              </a:pPr>
              <a:t>‹№›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0" r:id="rId1"/>
    <p:sldLayoutId id="2147484351" r:id="rId2"/>
    <p:sldLayoutId id="2147484352" r:id="rId3"/>
    <p:sldLayoutId id="2147484353" r:id="rId4"/>
    <p:sldLayoutId id="2147484354" r:id="rId5"/>
    <p:sldLayoutId id="2147484355" r:id="rId6"/>
    <p:sldLayoutId id="2147484356" r:id="rId7"/>
    <p:sldLayoutId id="2147484357" r:id="rId8"/>
    <p:sldLayoutId id="2147484358" r:id="rId9"/>
    <p:sldLayoutId id="2147484359" r:id="rId10"/>
    <p:sldLayoutId id="2147484360" r:id="rId11"/>
  </p:sldLayoutIdLst>
  <p:transition spd="slow">
    <p:blinds dir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заголовка</a:t>
            </a:r>
          </a:p>
        </p:txBody>
      </p:sp>
      <p:sp>
        <p:nvSpPr>
          <p:cNvPr id="614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текста</a:t>
            </a:r>
          </a:p>
          <a:p>
            <a:pPr lvl="1"/>
            <a:r>
              <a:rPr lang="ru-RU" altLang="uk-UA" smtClean="0"/>
              <a:t>Второй уровень</a:t>
            </a:r>
          </a:p>
          <a:p>
            <a:pPr lvl="2"/>
            <a:r>
              <a:rPr lang="ru-RU" altLang="uk-UA" smtClean="0"/>
              <a:t>Третий уровень</a:t>
            </a:r>
          </a:p>
          <a:p>
            <a:pPr lvl="3"/>
            <a:r>
              <a:rPr lang="ru-RU" altLang="uk-UA" smtClean="0"/>
              <a:t>Четвертый уровень</a:t>
            </a:r>
          </a:p>
          <a:p>
            <a:pPr lvl="4"/>
            <a:r>
              <a:rPr lang="ru-RU" altLang="uk-UA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4B5A8FC-F48F-40FA-8E30-46D9267845F0}" type="datetimeFigureOut">
              <a:rPr lang="ru-RU"/>
              <a:pPr>
                <a:defRPr/>
              </a:pPr>
              <a:t>06.09.2018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67A90F5-89DE-4DCF-8099-4EC1D2927420}" type="slidenum">
              <a:rPr lang="ru-RU"/>
              <a:pPr>
                <a:defRPr/>
              </a:pPr>
              <a:t>‹№›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1" r:id="rId1"/>
    <p:sldLayoutId id="2147484362" r:id="rId2"/>
    <p:sldLayoutId id="2147484363" r:id="rId3"/>
    <p:sldLayoutId id="2147484364" r:id="rId4"/>
    <p:sldLayoutId id="2147484365" r:id="rId5"/>
    <p:sldLayoutId id="2147484366" r:id="rId6"/>
    <p:sldLayoutId id="2147484367" r:id="rId7"/>
    <p:sldLayoutId id="2147484368" r:id="rId8"/>
    <p:sldLayoutId id="2147484369" r:id="rId9"/>
    <p:sldLayoutId id="2147484370" r:id="rId10"/>
    <p:sldLayoutId id="2147484371" r:id="rId11"/>
  </p:sldLayoutIdLst>
  <p:transition spd="slow">
    <p:blinds dir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заголовка</a:t>
            </a:r>
          </a:p>
        </p:txBody>
      </p:sp>
      <p:sp>
        <p:nvSpPr>
          <p:cNvPr id="717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текста</a:t>
            </a:r>
          </a:p>
          <a:p>
            <a:pPr lvl="1"/>
            <a:r>
              <a:rPr lang="ru-RU" altLang="uk-UA" smtClean="0"/>
              <a:t>Второй уровень</a:t>
            </a:r>
          </a:p>
          <a:p>
            <a:pPr lvl="2"/>
            <a:r>
              <a:rPr lang="ru-RU" altLang="uk-UA" smtClean="0"/>
              <a:t>Третий уровень</a:t>
            </a:r>
          </a:p>
          <a:p>
            <a:pPr lvl="3"/>
            <a:r>
              <a:rPr lang="ru-RU" altLang="uk-UA" smtClean="0"/>
              <a:t>Четвертый уровень</a:t>
            </a:r>
          </a:p>
          <a:p>
            <a:pPr lvl="4"/>
            <a:r>
              <a:rPr lang="ru-RU" altLang="uk-UA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EE44815-A68C-49E2-82B9-6CC4D5F228FA}" type="datetimeFigureOut">
              <a:rPr lang="ru-RU"/>
              <a:pPr>
                <a:defRPr/>
              </a:pPr>
              <a:t>06.09.2018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CA3D7BA-EF4E-4A74-B3B6-DFE421BBA91C}" type="slidenum">
              <a:rPr lang="ru-RU"/>
              <a:pPr>
                <a:defRPr/>
              </a:pPr>
              <a:t>‹№›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2" r:id="rId1"/>
    <p:sldLayoutId id="2147484373" r:id="rId2"/>
    <p:sldLayoutId id="2147484374" r:id="rId3"/>
    <p:sldLayoutId id="2147484375" r:id="rId4"/>
    <p:sldLayoutId id="2147484376" r:id="rId5"/>
    <p:sldLayoutId id="2147484377" r:id="rId6"/>
    <p:sldLayoutId id="2147484378" r:id="rId7"/>
    <p:sldLayoutId id="2147484379" r:id="rId8"/>
    <p:sldLayoutId id="2147484380" r:id="rId9"/>
    <p:sldLayoutId id="2147484381" r:id="rId10"/>
    <p:sldLayoutId id="2147484382" r:id="rId11"/>
  </p:sldLayoutIdLst>
  <p:transition spd="slow">
    <p:blinds dir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заголовка</a:t>
            </a:r>
          </a:p>
        </p:txBody>
      </p:sp>
      <p:sp>
        <p:nvSpPr>
          <p:cNvPr id="819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текста</a:t>
            </a:r>
          </a:p>
          <a:p>
            <a:pPr lvl="1"/>
            <a:r>
              <a:rPr lang="ru-RU" altLang="uk-UA" smtClean="0"/>
              <a:t>Второй уровень</a:t>
            </a:r>
          </a:p>
          <a:p>
            <a:pPr lvl="2"/>
            <a:r>
              <a:rPr lang="ru-RU" altLang="uk-UA" smtClean="0"/>
              <a:t>Третий уровень</a:t>
            </a:r>
          </a:p>
          <a:p>
            <a:pPr lvl="3"/>
            <a:r>
              <a:rPr lang="ru-RU" altLang="uk-UA" smtClean="0"/>
              <a:t>Четвертый уровень</a:t>
            </a:r>
          </a:p>
          <a:p>
            <a:pPr lvl="4"/>
            <a:r>
              <a:rPr lang="ru-RU" altLang="uk-UA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EAFE0F1-BC82-4879-8CB5-48DA4905A13D}" type="datetimeFigureOut">
              <a:rPr lang="ru-RU"/>
              <a:pPr>
                <a:defRPr/>
              </a:pPr>
              <a:t>06.09.2018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FE0F314-5BFA-47B4-8ECB-2B25CEE5C347}" type="slidenum">
              <a:rPr lang="ru-RU"/>
              <a:pPr>
                <a:defRPr/>
              </a:pPr>
              <a:t>‹№›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3" r:id="rId1"/>
    <p:sldLayoutId id="2147484384" r:id="rId2"/>
    <p:sldLayoutId id="2147484385" r:id="rId3"/>
    <p:sldLayoutId id="2147484386" r:id="rId4"/>
    <p:sldLayoutId id="2147484387" r:id="rId5"/>
    <p:sldLayoutId id="2147484388" r:id="rId6"/>
    <p:sldLayoutId id="2147484389" r:id="rId7"/>
    <p:sldLayoutId id="2147484390" r:id="rId8"/>
    <p:sldLayoutId id="2147484391" r:id="rId9"/>
    <p:sldLayoutId id="2147484392" r:id="rId10"/>
    <p:sldLayoutId id="2147484393" r:id="rId11"/>
  </p:sldLayoutIdLst>
  <p:transition spd="slow">
    <p:blinds dir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Образец заголовка</a:t>
            </a:r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Образец текста</a:t>
            </a:r>
          </a:p>
          <a:p>
            <a:pPr marL="743040" lvl="1" indent="-28548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Второй уровень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1143000" lvl="2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Третий уровень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1600200" lvl="3" indent="-22824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Четвертый уровень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2057400" lvl="4" indent="-228240">
              <a:lnSpc>
                <a:spcPct val="100000"/>
              </a:lnSpc>
              <a:buClr>
                <a:srgbClr val="000000"/>
              </a:buClr>
              <a:buFont typeface="Arial"/>
              <a:buChar char="»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Пятый уровень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C5410B48-9AB3-4DA2-AC7D-8BC2D59B4BE8}" type="datetime">
              <a:rPr lang="uk-UA" sz="1200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06.09.2018</a:t>
            </a:fld>
            <a:endParaRPr lang="uk-UA" sz="1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uk-UA" sz="2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fld id="{A7E3BC70-835F-46B4-A7F4-9AB56F7ADD78}" type="slidenum">
              <a:rPr lang="uk-UA" sz="1200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‹№›</a:t>
            </a:fld>
            <a:endParaRPr lang="uk-UA" sz="1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2846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5" r:id="rId1"/>
    <p:sldLayoutId id="2147484396" r:id="rId2"/>
    <p:sldLayoutId id="2147484397" r:id="rId3"/>
    <p:sldLayoutId id="2147484398" r:id="rId4"/>
    <p:sldLayoutId id="2147484399" r:id="rId5"/>
    <p:sldLayoutId id="2147484400" r:id="rId6"/>
    <p:sldLayoutId id="2147484401" r:id="rId7"/>
    <p:sldLayoutId id="2147484402" r:id="rId8"/>
    <p:sldLayoutId id="2147484403" r:id="rId9"/>
    <p:sldLayoutId id="2147484404" r:id="rId10"/>
    <p:sldLayoutId id="2147484405" r:id="rId11"/>
    <p:sldLayoutId id="2147484406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nizhen.com.ua/" TargetMode="External"/><Relationship Id="rId2" Type="http://schemas.openxmlformats.org/officeDocument/2006/relationships/hyperlink" Target="http://www.prezentacii-angliyskiy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E:\Герб Ліцею РГБ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51825" y="16831"/>
            <a:ext cx="892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211960" y="1124744"/>
            <a:ext cx="4176464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ПЕДАГОГІЧНА РАДА 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№7</a:t>
            </a:r>
            <a:endParaRPr lang="ru-RU" sz="3200" b="1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32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серпень</a:t>
            </a:r>
            <a:r>
              <a:rPr lang="ru-RU" sz="32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2018</a:t>
            </a:r>
          </a:p>
          <a:p>
            <a:pPr algn="ctr">
              <a:defRPr/>
            </a:pPr>
            <a:endParaRPr lang="ru-RU" altLang="uk-UA" sz="3200" b="1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pPr algn="ctr">
              <a:defRPr/>
            </a:pPr>
            <a:endParaRPr lang="ru-RU" sz="4400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C:\Users\Лена\Downloads\IMG_0749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148" y="404664"/>
            <a:ext cx="3765812" cy="602530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142976" y="2857496"/>
            <a:ext cx="35283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uk-UA" sz="20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7"/>
          <p:cNvSpPr txBox="1">
            <a:spLocks noChangeArrowheads="1"/>
          </p:cNvSpPr>
          <p:nvPr/>
        </p:nvSpPr>
        <p:spPr bwMode="auto">
          <a:xfrm>
            <a:off x="352027" y="1988840"/>
            <a:ext cx="8345885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uk-UA" altLang="uk-UA" sz="11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altLang="uk-UA" sz="11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altLang="uk-UA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uk-UA" altLang="uk-UA" sz="12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489" name="Rectangle 1"/>
          <p:cNvSpPr>
            <a:spLocks noChangeArrowheads="1"/>
          </p:cNvSpPr>
          <p:nvPr/>
        </p:nvSpPr>
        <p:spPr bwMode="auto">
          <a:xfrm>
            <a:off x="242876" y="0"/>
            <a:ext cx="8856984" cy="1600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304704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ВИВЧЕННЯ СТАНУ ВИКЛАДАННЯ НАВЧАЛЬНИХ ПРЕДМЕТІВ </a:t>
            </a:r>
          </a:p>
          <a:p>
            <a:pPr lvl="0"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2018-2019 Н.Р.</a:t>
            </a:r>
          </a:p>
        </p:txBody>
      </p:sp>
      <p:pic>
        <p:nvPicPr>
          <p:cNvPr id="5" name="Picture 2" descr="E:\Герб Ліцею РГБ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8424" y="0"/>
            <a:ext cx="892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Таблиця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659305"/>
              </p:ext>
            </p:extLst>
          </p:nvPr>
        </p:nvGraphicFramePr>
        <p:xfrm>
          <a:off x="818940" y="2010915"/>
          <a:ext cx="7704856" cy="4276931"/>
        </p:xfrm>
        <a:graphic>
          <a:graphicData uri="http://schemas.openxmlformats.org/drawingml/2006/table">
            <a:tbl>
              <a:tblPr/>
              <a:tblGrid>
                <a:gridCol w="612154"/>
                <a:gridCol w="2015570"/>
                <a:gridCol w="1579339"/>
                <a:gridCol w="3497793"/>
              </a:tblGrid>
              <a:tr h="8538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№п/п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Назва предмету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Термін вивчення 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Склад експертної групи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675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Математика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01.10.18–26.10.18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Шевчук Т.М. – голова експертної групи;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Сліпак С.М. – заступник голови експертної групи;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Вантух</a:t>
                      </a: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Т.М. – член експертної групи;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Бутурлим</a:t>
                      </a: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Т.І. – член експертної групи;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Мухінська</a:t>
                      </a: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С.О. – член експертної групи; 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Міщенко О.В. – член експертної групи;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Шмаглій</a:t>
                      </a: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Т.М. – член експертної групи;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675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Інформатика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26.11.18-21.12.18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2880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Географія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18.03.19-20.04.19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475667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142976" y="2857496"/>
            <a:ext cx="35283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uk-UA" sz="20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489" name="Rectangle 1"/>
          <p:cNvSpPr>
            <a:spLocks noChangeArrowheads="1"/>
          </p:cNvSpPr>
          <p:nvPr/>
        </p:nvSpPr>
        <p:spPr bwMode="auto">
          <a:xfrm>
            <a:off x="242876" y="260648"/>
            <a:ext cx="8856984" cy="1046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304704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АТЕСТАЦІЯ ПЕДАГОГІЧНИХ ПРАЦІВНИКІВ </a:t>
            </a:r>
          </a:p>
          <a:p>
            <a:pPr lvl="0"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2018-2019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н.р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E:\Герб Ліцею РГБ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07685" y="0"/>
            <a:ext cx="892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Таблиця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7124465"/>
              </p:ext>
            </p:extLst>
          </p:nvPr>
        </p:nvGraphicFramePr>
        <p:xfrm>
          <a:off x="614258" y="1700808"/>
          <a:ext cx="8114220" cy="385464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32080"/>
                <a:gridCol w="1396710"/>
                <a:gridCol w="1396710"/>
                <a:gridCol w="1130670"/>
                <a:gridCol w="931140"/>
                <a:gridCol w="1787240"/>
                <a:gridCol w="939670"/>
              </a:tblGrid>
              <a:tr h="504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 з/п</a:t>
                      </a:r>
                      <a:endParaRPr lang="uk-U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53" marR="38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Прізвище, ім’я по батькові </a:t>
                      </a:r>
                      <a:endParaRPr lang="uk-U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53" marR="38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Предмет, що викладає</a:t>
                      </a:r>
                      <a:endParaRPr lang="uk-U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53" marR="38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04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Категорія, звання</a:t>
                      </a:r>
                      <a:endParaRPr lang="uk-U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53" marR="38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Рік прох-ня ост. атес-ції</a:t>
                      </a:r>
                      <a:endParaRPr lang="uk-UA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53" marR="38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Рік прох-ня 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219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під-ня квал-ції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53" marR="38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Рік чергової атестації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53" marR="38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60052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lang="uk-UA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uk-U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53" marR="38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Вантух</a:t>
                      </a: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Тетяна Миколаївна</a:t>
                      </a:r>
                      <a:endParaRPr lang="uk-U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53" marR="38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технології</a:t>
                      </a:r>
                      <a:endParaRPr lang="uk-U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53" marR="38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спеціаліст </a:t>
                      </a:r>
                      <a:endParaRPr lang="uk-U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53" marR="38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2014</a:t>
                      </a:r>
                      <a:endParaRPr lang="uk-U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53" marR="38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ЧОІППО</a:t>
                      </a:r>
                      <a:endParaRPr lang="uk-U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22.10.16 №25ПК02139222/001840-16</a:t>
                      </a:r>
                      <a:endParaRPr lang="uk-U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53" marR="38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2018-2019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53" marR="38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7687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lang="uk-UA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uk-U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53" marR="38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90000"/>
                        </a:lnSpc>
                        <a:spcAft>
                          <a:spcPts val="0"/>
                        </a:spcAft>
                        <a:tabLst>
                          <a:tab pos="291465" algn="l"/>
                        </a:tabLs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Бондаренко Юрій Іванович</a:t>
                      </a:r>
                      <a:endParaRPr lang="uk-U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53" marR="38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українська література</a:t>
                      </a:r>
                      <a:endParaRPr lang="uk-U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53" marR="38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вища </a:t>
                      </a:r>
                      <a:endParaRPr lang="uk-UA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53" marR="38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2014</a:t>
                      </a:r>
                      <a:endParaRPr lang="uk-U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53" marR="38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ЧОІППО </a:t>
                      </a:r>
                      <a:endParaRPr lang="uk-U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18.03.17</a:t>
                      </a:r>
                      <a:endParaRPr lang="uk-U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№25ПК02139222/000889-17</a:t>
                      </a:r>
                      <a:endParaRPr lang="uk-U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53" marR="38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2018-2019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53" marR="38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lang="uk-UA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uk-U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53" marR="38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90000"/>
                        </a:lnSpc>
                        <a:spcAft>
                          <a:spcPts val="0"/>
                        </a:spcAft>
                        <a:tabLst>
                          <a:tab pos="291465" algn="l"/>
                        </a:tabLs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Головіна Наталія Олександрівна</a:t>
                      </a:r>
                      <a:endParaRPr lang="uk-UA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53" marR="38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інформатика</a:t>
                      </a:r>
                      <a:endParaRPr lang="uk-U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53" marR="38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вища</a:t>
                      </a:r>
                      <a:endParaRPr lang="uk-UA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53" marR="38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2014</a:t>
                      </a:r>
                      <a:endParaRPr lang="uk-U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53" marR="38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ЧОІППО</a:t>
                      </a:r>
                      <a:endParaRPr lang="uk-U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02.02.18</a:t>
                      </a:r>
                      <a:endParaRPr lang="uk-U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№25ПК02139222/000185-18</a:t>
                      </a:r>
                      <a:endParaRPr lang="uk-U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53" marR="38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2018-2019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53" marR="38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589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lang="uk-UA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uk-U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53" marR="38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Шевчук Тетяна Михайлівна</a:t>
                      </a:r>
                      <a:endParaRPr lang="uk-U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53" marR="38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зарубіжна література</a:t>
                      </a:r>
                      <a:endParaRPr lang="uk-U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53" marR="38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вища, вчитель-методист</a:t>
                      </a:r>
                      <a:endParaRPr lang="uk-U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53" marR="38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2014</a:t>
                      </a:r>
                      <a:endParaRPr lang="uk-U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53" marR="38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16.12.16 </a:t>
                      </a:r>
                      <a:r>
                        <a:rPr lang="uk-UA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r>
                        <a:rPr lang="uk-UA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25ПК02139222/003594-16</a:t>
                      </a:r>
                      <a:endParaRPr lang="uk-U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53" marR="38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2018-2019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53" marR="38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6682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lang="uk-UA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uk-U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53" marR="38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Полянська Наталія Олександрівна</a:t>
                      </a:r>
                      <a:endParaRPr lang="uk-UA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53" marR="38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вихователь</a:t>
                      </a:r>
                      <a:endParaRPr lang="uk-U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53" marR="38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друга</a:t>
                      </a:r>
                      <a:endParaRPr lang="uk-U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53" marR="38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2014</a:t>
                      </a:r>
                      <a:endParaRPr lang="uk-U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53" marR="38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ЧОІППО 20.12.13 №7</a:t>
                      </a:r>
                      <a:endParaRPr lang="uk-U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53" marR="38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2018-2019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53" marR="38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7702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lang="uk-UA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uk-U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53" marR="38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Харченко Володимир Миколайович</a:t>
                      </a:r>
                      <a:endParaRPr lang="uk-UA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53" marR="38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інформатика</a:t>
                      </a:r>
                      <a:endParaRPr lang="uk-U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53" marR="38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вища, вчитель-методист</a:t>
                      </a:r>
                      <a:endParaRPr lang="uk-UA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53" marR="38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2014</a:t>
                      </a:r>
                      <a:endParaRPr lang="uk-U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53" marR="38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ЧОІППО</a:t>
                      </a:r>
                      <a:endParaRPr lang="uk-U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02.02.18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№25ПК02139222/000184-18</a:t>
                      </a:r>
                    </a:p>
                  </a:txBody>
                  <a:tcPr marL="38753" marR="38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2018-2019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53" marR="38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314578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>
            <a:spLocks noChangeArrowheads="1"/>
          </p:cNvSpPr>
          <p:nvPr/>
        </p:nvSpPr>
        <p:spPr bwMode="auto">
          <a:xfrm>
            <a:off x="107504" y="-171400"/>
            <a:ext cx="8856984" cy="1046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304704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ПІДВИЩЕННЯ КВАЛІФІКАЦІЇ ПЕДАГОГІЧНИХ ПРАЦІВНИКІВ у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2018-2019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н.р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E:\Герб Ліцею РГБ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07685" y="-16271"/>
            <a:ext cx="892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801411"/>
              </p:ext>
            </p:extLst>
          </p:nvPr>
        </p:nvGraphicFramePr>
        <p:xfrm>
          <a:off x="242876" y="1076121"/>
          <a:ext cx="8793621" cy="513409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73089"/>
                <a:gridCol w="1551781"/>
                <a:gridCol w="1384682"/>
                <a:gridCol w="1567646"/>
                <a:gridCol w="1728192"/>
                <a:gridCol w="1136542"/>
                <a:gridCol w="951689"/>
              </a:tblGrid>
              <a:tr h="3434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 з/п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Прізвище, ім’я по батькові 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Предмет, що викладає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Категорія, звання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Термін проходження курсів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Рік </a:t>
                      </a:r>
                      <a:r>
                        <a:rPr lang="uk-UA" sz="14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прох-ня</a:t>
                      </a:r>
                      <a:r>
                        <a:rPr lang="uk-UA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ост. </a:t>
                      </a:r>
                      <a:r>
                        <a:rPr lang="uk-UA" sz="14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під-ня</a:t>
                      </a:r>
                      <a:r>
                        <a:rPr lang="uk-UA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4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квал-ції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Рік чергової атестації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37846">
                <a:tc>
                  <a:txBody>
                    <a:bodyPr/>
                    <a:lstStyle/>
                    <a:p>
                      <a:pPr marL="228600" indent="-1746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Боровик Володимир Віталійович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фізична культура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спеціаліст вищої категорії, старший учитель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05.09.17-08.09.17 </a:t>
                      </a:r>
                      <a:r>
                        <a:rPr lang="uk-UA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н.с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18.12.17-2012.17 </a:t>
                      </a:r>
                      <a:r>
                        <a:rPr lang="uk-UA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з.с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2019-2020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71226">
                <a:tc>
                  <a:txBody>
                    <a:bodyPr/>
                    <a:lstStyle/>
                    <a:p>
                      <a:pPr marL="228600" indent="-1746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Бутурлим Тетяна Іванівна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українська мова та література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спеціаліст вищої категорії, старший учитель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10.01.18-12.01.18 </a:t>
                      </a:r>
                      <a:r>
                        <a:rPr lang="uk-UA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н.с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16.10.18-17.10.18 </a:t>
                      </a:r>
                      <a:r>
                        <a:rPr lang="uk-UA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з.с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2013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2019-2020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2427">
                <a:tc>
                  <a:txBody>
                    <a:bodyPr/>
                    <a:lstStyle/>
                    <a:p>
                      <a:pPr marL="228600" indent="-1746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Дудченко Оксана Сергіївна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історія, правознавство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спеціаліст вищої категорії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2021-2022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7589">
                <a:tc>
                  <a:txBody>
                    <a:bodyPr/>
                    <a:lstStyle/>
                    <a:p>
                      <a:pPr marL="228600" indent="-1746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Ігнатенко Тетяна Григорівна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інформатика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спеціаліст другої категорії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2019-2020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228600" indent="-1746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Павлюк Лариса Миколаївна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англійська мова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спеціаліст вищої категорії, вчитель-методист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2019-2020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91633">
                <a:tc>
                  <a:txBody>
                    <a:bodyPr/>
                    <a:lstStyle/>
                    <a:p>
                      <a:pPr marL="228600" indent="-1746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Полянська Наталія Олександрівна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вихователь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спеціаліст другої категорії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22.10.18-02.11.18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2013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2018-2019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5225">
                <a:tc>
                  <a:txBody>
                    <a:bodyPr/>
                    <a:lstStyle/>
                    <a:p>
                      <a:pPr marL="228600" indent="-1746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Кошова Людмила Сергіївна</a:t>
                      </a:r>
                      <a:endParaRPr lang="uk-UA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вихователь</a:t>
                      </a:r>
                      <a:endParaRPr lang="uk-UA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спеціаліст 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вищої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категорії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22.10.18-02.11.18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2019-2020</a:t>
                      </a:r>
                      <a:endParaRPr kumimoji="0" lang="uk-UA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023613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ОСВІТНЯ ПРОГРАМА </a:t>
            </a:r>
            <a:r>
              <a:rPr lang="uk-UA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ЛІЦЕЮ</a:t>
            </a:r>
            <a:br>
              <a:rPr lang="uk-UA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uk-UA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</a:t>
            </a:r>
            <a:r>
              <a:rPr lang="uk-UA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2018-2019 Н.Р.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Наказ МОНУ від 20.04.2018 № 408 «Про затвердження типової освітньої програми закладів загальної середньої освіти ІІІ ступеня</a:t>
            </a:r>
            <a:r>
              <a:rPr lang="uk-UA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»</a:t>
            </a:r>
          </a:p>
          <a:p>
            <a:pPr marL="0" indent="0">
              <a:buNone/>
            </a:pPr>
            <a:endParaRPr lang="uk-UA"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>
              <a:buNone/>
            </a:pPr>
            <a:r>
              <a:rPr lang="uk-UA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Наказ МОНУ від 20.04.2018 № 406 ««Про затвердження типової освітньої програми закладів загальної середньої освіти ІІІ ступеня»</a:t>
            </a:r>
          </a:p>
        </p:txBody>
      </p:sp>
    </p:spTree>
    <p:extLst>
      <p:ext uri="{BB962C8B-B14F-4D97-AF65-F5344CB8AC3E}">
        <p14:creationId xmlns:p14="http://schemas.microsoft.com/office/powerpoint/2010/main" val="3719888885"/>
      </p:ext>
    </p:extLst>
  </p:cSld>
  <p:clrMapOvr>
    <a:masterClrMapping/>
  </p:clrMapOvr>
  <p:transition spd="slow">
    <p:blinds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ЗВОРОТНІЙ ЗВ’ЯЗОК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k-UA" sz="3600" spc="-1" dirty="0" smtClean="0">
                <a:solidFill>
                  <a:srgbClr val="1A1100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Arial" charset="0"/>
              </a:rPr>
              <a:t>Розпочинати </a:t>
            </a:r>
            <a:r>
              <a:rPr lang="uk-UA" sz="3600" spc="-1" dirty="0">
                <a:solidFill>
                  <a:srgbClr val="1A1100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Arial" charset="0"/>
              </a:rPr>
              <a:t>та закінчувати робочий день із ознайомлення з оголошеннями, розміщеними на стендах </a:t>
            </a:r>
            <a:r>
              <a:rPr lang="uk-UA" sz="3600" spc="-1" dirty="0" smtClean="0">
                <a:solidFill>
                  <a:srgbClr val="1A1100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Arial" charset="0"/>
              </a:rPr>
              <a:t>закладу </a:t>
            </a:r>
            <a:endParaRPr lang="uk-UA" sz="3600" spc="-1" dirty="0">
              <a:solidFill>
                <a:srgbClr val="1A1100"/>
              </a:solidFill>
              <a:uFill>
                <a:solidFill>
                  <a:srgbClr val="FFFFFF"/>
                </a:solidFill>
              </a:uFill>
              <a:latin typeface="Times New Roman"/>
              <a:cs typeface="Arial" charset="0"/>
            </a:endParaRPr>
          </a:p>
        </p:txBody>
      </p:sp>
      <p:pic>
        <p:nvPicPr>
          <p:cNvPr id="4" name="Picture 2"/>
          <p:cNvPicPr/>
          <p:nvPr/>
        </p:nvPicPr>
        <p:blipFill>
          <a:blip r:embed="rId2"/>
          <a:stretch/>
        </p:blipFill>
        <p:spPr>
          <a:xfrm>
            <a:off x="8252280" y="0"/>
            <a:ext cx="891720" cy="1142640"/>
          </a:xfrm>
          <a:prstGeom prst="rect">
            <a:avLst/>
          </a:prstGeom>
          <a:ln w="9360">
            <a:noFill/>
          </a:ln>
        </p:spPr>
      </p:pic>
    </p:spTree>
    <p:extLst>
      <p:ext uri="{BB962C8B-B14F-4D97-AF65-F5344CB8AC3E}">
        <p14:creationId xmlns:p14="http://schemas.microsoft.com/office/powerpoint/2010/main" val="3858854229"/>
      </p:ext>
    </p:extLst>
  </p:cSld>
  <p:clrMapOvr>
    <a:masterClrMapping/>
  </p:clrMapOvr>
  <p:transition spd="slow">
    <p:blinds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45420" y="1484784"/>
            <a:ext cx="8519068" cy="4167908"/>
          </a:xfrm>
        </p:spPr>
        <p:txBody>
          <a:bodyPr/>
          <a:lstStyle/>
          <a:p>
            <a:pPr lvl="0" algn="just" eaLnBrk="1" hangingPunct="1">
              <a:lnSpc>
                <a:spcPct val="115000"/>
              </a:lnSpc>
              <a:spcBef>
                <a:spcPct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uk-UA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Затвердити структуру 2018-2019 </a:t>
            </a:r>
            <a:r>
              <a:rPr lang="uk-UA" sz="24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н.р</a:t>
            </a:r>
            <a:r>
              <a:rPr lang="uk-UA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 </a:t>
            </a:r>
          </a:p>
          <a:p>
            <a:pPr lvl="0" algn="just" eaLnBrk="1" hangingPunct="1">
              <a:lnSpc>
                <a:spcPct val="115000"/>
              </a:lnSpc>
              <a:spcBef>
                <a:spcPct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uk-UA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Схвалити заходи Плану роботи ліцею на 2018-2019 </a:t>
            </a:r>
            <a:r>
              <a:rPr lang="uk-UA" sz="24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н.р</a:t>
            </a:r>
            <a:r>
              <a:rPr lang="uk-UA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 </a:t>
            </a:r>
          </a:p>
          <a:p>
            <a:pPr lvl="0" algn="just" eaLnBrk="1" hangingPunct="1">
              <a:lnSpc>
                <a:spcPct val="115000"/>
              </a:lnSpc>
              <a:spcBef>
                <a:spcPct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uk-UA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Схвалити Освітню програму ліцею на 2018-2019 </a:t>
            </a:r>
            <a:r>
              <a:rPr lang="uk-UA" sz="24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н.р</a:t>
            </a:r>
            <a:r>
              <a:rPr lang="uk-UA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</a:p>
          <a:p>
            <a:pPr algn="just" eaLnBrk="1" hangingPunct="1">
              <a:lnSpc>
                <a:spcPct val="115000"/>
              </a:lnSpc>
              <a:spcBef>
                <a:spcPct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uk-UA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Подати на погодження до Управління освіти і науки ЧОДА </a:t>
            </a:r>
            <a:r>
              <a:rPr lang="uk-UA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Освітню програму ліцею на 2018-2019 </a:t>
            </a:r>
            <a:r>
              <a:rPr lang="uk-UA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н.р</a:t>
            </a:r>
            <a:r>
              <a:rPr lang="uk-UA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</a:p>
          <a:p>
            <a:pPr lvl="0" algn="just" eaLnBrk="1" hangingPunct="1">
              <a:lnSpc>
                <a:spcPct val="115000"/>
              </a:lnSpc>
              <a:spcBef>
                <a:spcPct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uk-UA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Підготувати наказ по ліцею «Про </a:t>
            </a:r>
            <a:r>
              <a:rPr lang="uk-UA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збереження життя та здоров’я учасників навчально-виховного процесу </a:t>
            </a:r>
            <a:r>
              <a:rPr lang="uk-UA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ліцею» </a:t>
            </a:r>
            <a:r>
              <a:rPr lang="uk-UA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(Т.М. Шевчук) </a:t>
            </a:r>
            <a:endParaRPr lang="uk-UA" sz="2000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endParaRPr lang="ru-RU" sz="1800" dirty="0">
              <a:solidFill>
                <a:prstClr val="black"/>
              </a:solidFill>
              <a:latin typeface="Calibri" pitchFamily="32" charset="0"/>
              <a:cs typeface="Arial" charset="0"/>
            </a:endParaRPr>
          </a:p>
          <a:p>
            <a:endParaRPr lang="uk-UA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95536" y="116632"/>
            <a:ext cx="8229600" cy="738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304704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ПРОЕКТ УХВАЛИ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E:\Герб Ліцею РГБ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07685" y="-16271"/>
            <a:ext cx="892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86602848"/>
      </p:ext>
    </p:extLst>
  </p:cSld>
  <p:clrMapOvr>
    <a:masterClrMapping/>
  </p:clrMapOvr>
  <p:transition spd="slow">
    <p:blinds dir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85728"/>
            <a:ext cx="8229600" cy="4525963"/>
          </a:xfrm>
        </p:spPr>
        <p:txBody>
          <a:bodyPr/>
          <a:lstStyle/>
          <a:p>
            <a:pPr algn="ctr" eaLnBrk="1" hangingPunct="1">
              <a:buNone/>
              <a:defRPr/>
            </a:pPr>
            <a:r>
              <a:rPr lang="uk-UA" sz="2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УСПІХІВ У НОВОМУ НАВЧАЛЬНОМУ РОЦІ</a:t>
            </a:r>
          </a:p>
          <a:p>
            <a:pPr indent="11113" eaLnBrk="1" hangingPunct="1">
              <a:buNone/>
              <a:defRPr/>
            </a:pPr>
            <a:endParaRPr lang="uk-UA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1113" algn="ctr" eaLnBrk="1" hangingPunct="1">
              <a:buNone/>
              <a:defRPr/>
            </a:pPr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Picture 2" descr="E:\Герб Ліцею РГБ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1825" y="5517232"/>
            <a:ext cx="892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кутник 6"/>
          <p:cNvSpPr/>
          <p:nvPr/>
        </p:nvSpPr>
        <p:spPr>
          <a:xfrm>
            <a:off x="3000364" y="6143644"/>
            <a:ext cx="34824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11113" algn="ctr" eaLnBrk="1" hangingPunct="1">
              <a:buNone/>
              <a:defRPr/>
            </a:pPr>
            <a:r>
              <a:rPr lang="ru-RU" altLang="uk-UA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ДЯКУЄМО ЗА УВАГУ!</a:t>
            </a:r>
            <a:endParaRPr lang="ru-RU" sz="2400" dirty="0" smtClean="0">
              <a:latin typeface="Calibri" pitchFamily="34" charset="0"/>
            </a:endParaRPr>
          </a:p>
        </p:txBody>
      </p:sp>
      <p:pic>
        <p:nvPicPr>
          <p:cNvPr id="2050" name="Picture 2" descr="C:\Users\Сліпак\Documents\Cліпак\ЗАКОНИ\2018\завантаження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18"/>
          <a:stretch/>
        </p:blipFill>
        <p:spPr bwMode="auto">
          <a:xfrm>
            <a:off x="2658835" y="980728"/>
            <a:ext cx="3816423" cy="5001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1386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b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Інтернет-ресурси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  <a:defRPr/>
            </a:pPr>
            <a:r>
              <a:rPr lang="uk-UA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Шпалери</a:t>
            </a:r>
          </a:p>
          <a:p>
            <a:pPr eaLnBrk="1" hangingPunct="1">
              <a:buNone/>
              <a:defRPr/>
            </a:pPr>
            <a:r>
              <a:rPr lang="uk-UA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http://www.prezentacii-angliyskiy.ru/</a:t>
            </a:r>
            <a:endParaRPr lang="uk-UA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  <a:defRPr/>
            </a:pPr>
            <a:r>
              <a:rPr lang="uk-UA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Благодійний фонд “ </a:t>
            </a:r>
            <a:r>
              <a:rPr lang="uk-UA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Ніжен</a:t>
            </a:r>
            <a:r>
              <a:rPr lang="uk-UA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”</a:t>
            </a:r>
          </a:p>
          <a:p>
            <a:pPr indent="11113" eaLnBrk="1" hangingPunct="1">
              <a:buNone/>
              <a:defRPr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http://nizhen.com.ua/</a:t>
            </a:r>
            <a:r>
              <a:rPr lang="uk-UA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indent="11113" eaLnBrk="1" hangingPunct="1">
              <a:buNone/>
              <a:defRPr/>
            </a:pPr>
            <a:endParaRPr lang="uk-UA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1113" eaLnBrk="1" hangingPunct="1">
              <a:buNone/>
              <a:defRPr/>
            </a:pPr>
            <a:endParaRPr lang="uk-UA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1113" algn="ctr" eaLnBrk="1" hangingPunct="1">
              <a:buNone/>
              <a:defRPr/>
            </a:pPr>
            <a:r>
              <a:rPr lang="ru-RU" altLang="uk-UA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ДЯКУЄМО ЗА УВАГУ!</a:t>
            </a:r>
            <a:endParaRPr lang="ru-RU" dirty="0" smtClean="0">
              <a:latin typeface="Calibri" pitchFamily="34" charset="0"/>
            </a:endParaRPr>
          </a:p>
          <a:p>
            <a:pPr indent="11113" algn="ctr" eaLnBrk="1" hangingPunct="1">
              <a:buNone/>
              <a:defRPr/>
            </a:pPr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Picture 2" descr="E:\Герб Ліцею РГБ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51825" y="5517232"/>
            <a:ext cx="892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7"/>
          <p:cNvSpPr txBox="1">
            <a:spLocks noChangeArrowheads="1"/>
          </p:cNvSpPr>
          <p:nvPr/>
        </p:nvSpPr>
        <p:spPr bwMode="auto">
          <a:xfrm>
            <a:off x="214313" y="936625"/>
            <a:ext cx="8832850" cy="170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50000"/>
              </a:lnSpc>
              <a:buFont typeface="Arial" charset="0"/>
              <a:buNone/>
            </a:pPr>
            <a:r>
              <a:rPr lang="uk-UA" altLang="uk-UA" sz="2600">
                <a:latin typeface="Times New Roman" pitchFamily="16" charset="0"/>
                <a:cs typeface="Times New Roman" pitchFamily="16" charset="0"/>
              </a:rPr>
              <a:t>      </a:t>
            </a:r>
            <a:endParaRPr lang="uk-UA" altLang="uk-UA" sz="2400">
              <a:latin typeface="Times New Roman" pitchFamily="16" charset="0"/>
              <a:cs typeface="Times New Roman" pitchFamily="16" charset="0"/>
            </a:endParaRPr>
          </a:p>
          <a:p>
            <a:pPr eaLnBrk="0" hangingPunct="0"/>
            <a:r>
              <a:rPr lang="uk-UA" altLang="uk-UA" sz="2400">
                <a:latin typeface="Times New Roman" pitchFamily="16" charset="0"/>
                <a:cs typeface="Times New Roman" pitchFamily="16" charset="0"/>
              </a:rPr>
              <a:t> </a:t>
            </a:r>
          </a:p>
          <a:p>
            <a:pPr eaLnBrk="0" hangingPunct="0"/>
            <a:endParaRPr lang="uk-UA" altLang="uk-UA">
              <a:latin typeface="Times New Roman" pitchFamily="16" charset="0"/>
              <a:cs typeface="Times New Roman" pitchFamily="16" charset="0"/>
            </a:endParaRPr>
          </a:p>
          <a:p>
            <a:pPr algn="ctr" eaLnBrk="0" hangingPunct="0"/>
            <a:endParaRPr lang="uk-UA" altLang="uk-UA" sz="2400">
              <a:latin typeface="Times New Roman" pitchFamily="16" charset="0"/>
              <a:cs typeface="Times New Roman" pitchFamily="1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3568" y="2132856"/>
            <a:ext cx="8064896" cy="3065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Про 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структуру, </a:t>
            </a:r>
            <a:r>
              <a:rPr lang="uk-UA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особливості навчального року та Освітню програму ліцею на 2018-2019 </a:t>
            </a:r>
            <a:r>
              <a:rPr lang="uk-UA" sz="24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н.р</a:t>
            </a:r>
            <a:r>
              <a:rPr lang="uk-UA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 (Т.М. Шевчук) 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uk-UA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Про збереження життя та здоров’я учасників навчально-виховного процесу ліцею (Т.М. Шевчук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)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uk-UA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Про </a:t>
            </a:r>
            <a:r>
              <a:rPr lang="uk-UA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затвердження режиму роботи ліцею, плану роботи закладу, індивідуальних планів роботи з </a:t>
            </a:r>
            <a:r>
              <a:rPr lang="uk-UA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учнями 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uk-UA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(</a:t>
            </a:r>
            <a:r>
              <a:rPr lang="uk-UA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Т.М Шевчук, Т.М. </a:t>
            </a:r>
            <a:r>
              <a:rPr lang="uk-UA" sz="24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Шмаглій</a:t>
            </a:r>
            <a:r>
              <a:rPr lang="uk-UA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) (спільне засідання)</a:t>
            </a:r>
            <a:endParaRPr lang="ru-RU" dirty="0"/>
          </a:p>
        </p:txBody>
      </p:sp>
      <p:pic>
        <p:nvPicPr>
          <p:cNvPr id="11" name="Picture 2" descr="E:\Герб Ліцею РГБ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0792" y="0"/>
            <a:ext cx="892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Shape 1"/>
          <p:cNvSpPr txBox="1"/>
          <p:nvPr/>
        </p:nvSpPr>
        <p:spPr>
          <a:xfrm>
            <a:off x="467639" y="979333"/>
            <a:ext cx="8229240" cy="86364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800" b="1" spc="-1" dirty="0">
                <a:solidFill>
                  <a:srgbClr val="17375E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ПИТАННЯ ДЛЯ РОЗГЛЯДУ</a:t>
            </a:r>
            <a:endParaRPr lang="ru-RU" sz="2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457200" y="274680"/>
            <a:ext cx="8229240" cy="99360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800" b="1" spc="-1" dirty="0">
                <a:solidFill>
                  <a:srgbClr val="17375E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ЗАВДАННЯ  ПЕДАГОГІЧНОЇ  РАДИ</a:t>
            </a:r>
            <a:endParaRPr lang="ru-RU" sz="2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9" name="TextShape 2"/>
          <p:cNvSpPr txBox="1"/>
          <p:nvPr/>
        </p:nvSpPr>
        <p:spPr>
          <a:xfrm>
            <a:off x="1229548" y="1605776"/>
            <a:ext cx="7056784" cy="4282920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pPr marL="457200" indent="-456840" algn="just" fontAlgn="auto">
              <a:lnSpc>
                <a:spcPct val="133000"/>
              </a:lnSpc>
              <a:spcBef>
                <a:spcPts val="0"/>
              </a:spcBef>
              <a:spcAft>
                <a:spcPts val="0"/>
              </a:spcAft>
              <a:buClr>
                <a:srgbClr val="1A1100"/>
              </a:buClr>
              <a:buFont typeface="Trebuchet MS"/>
              <a:buAutoNum type="arabicPeriod"/>
            </a:pPr>
            <a:r>
              <a:rPr lang="uk-UA" sz="2200" spc="-1" dirty="0">
                <a:solidFill>
                  <a:srgbClr val="1A11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Визначити основні напрями роботи </a:t>
            </a:r>
            <a:r>
              <a:rPr lang="ru-RU" sz="2200" spc="-1" dirty="0">
                <a:solidFill>
                  <a:srgbClr val="1A11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закладу на  2018-2019 </a:t>
            </a:r>
            <a:r>
              <a:rPr lang="ru-RU" sz="2200" spc="-1" dirty="0" err="1">
                <a:solidFill>
                  <a:srgbClr val="1A11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н.р</a:t>
            </a:r>
            <a:r>
              <a:rPr lang="ru-RU" sz="2200" spc="-1" dirty="0" smtClean="0">
                <a:solidFill>
                  <a:srgbClr val="1A11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.</a:t>
            </a:r>
            <a:endParaRPr lang="ru-RU" sz="2200" spc="-1" dirty="0">
              <a:solidFill>
                <a:srgbClr val="1A11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457200" indent="-456840" algn="just" fontAlgn="auto">
              <a:lnSpc>
                <a:spcPct val="133000"/>
              </a:lnSpc>
              <a:spcBef>
                <a:spcPts val="0"/>
              </a:spcBef>
              <a:spcAft>
                <a:spcPts val="0"/>
              </a:spcAft>
              <a:buClr>
                <a:srgbClr val="1A1100"/>
              </a:buClr>
              <a:buFont typeface="Trebuchet MS"/>
              <a:buAutoNum type="arabicPeriod"/>
            </a:pPr>
            <a:r>
              <a:rPr lang="uk-UA" sz="2200" spc="-1" dirty="0">
                <a:solidFill>
                  <a:srgbClr val="1A11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Схвалити </a:t>
            </a:r>
            <a:r>
              <a:rPr lang="uk-UA" sz="2200" spc="-1" dirty="0" smtClean="0">
                <a:solidFill>
                  <a:srgbClr val="1A11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Освітню програму ліцею на 2018-2019 </a:t>
            </a:r>
            <a:r>
              <a:rPr lang="uk-UA" sz="2200" spc="-1" dirty="0" err="1" smtClean="0">
                <a:solidFill>
                  <a:srgbClr val="1A11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н.р</a:t>
            </a:r>
            <a:r>
              <a:rPr lang="uk-UA" sz="2200" spc="-1" dirty="0" smtClean="0">
                <a:solidFill>
                  <a:srgbClr val="1A11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.</a:t>
            </a:r>
            <a:endParaRPr lang="uk-UA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457200" indent="-456840" algn="just" fontAlgn="auto">
              <a:lnSpc>
                <a:spcPct val="133000"/>
              </a:lnSpc>
              <a:spcBef>
                <a:spcPts val="0"/>
              </a:spcBef>
              <a:spcAft>
                <a:spcPts val="0"/>
              </a:spcAft>
              <a:buClr>
                <a:srgbClr val="1A1100"/>
              </a:buClr>
              <a:buFont typeface="Trebuchet MS"/>
              <a:buAutoNum type="arabicPeriod"/>
            </a:pPr>
            <a:r>
              <a:rPr lang="uk-UA" sz="2200" spc="-1" dirty="0" smtClean="0">
                <a:solidFill>
                  <a:srgbClr val="1A11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Сприяти формуванню колективного мислення у прийнятті управлінських рішень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pic>
        <p:nvPicPr>
          <p:cNvPr id="90" name="Picture 2"/>
          <p:cNvPicPr/>
          <p:nvPr/>
        </p:nvPicPr>
        <p:blipFill>
          <a:blip r:embed="rId2"/>
          <a:stretch/>
        </p:blipFill>
        <p:spPr>
          <a:xfrm>
            <a:off x="8252280" y="0"/>
            <a:ext cx="891720" cy="1142640"/>
          </a:xfrm>
          <a:prstGeom prst="rect">
            <a:avLst/>
          </a:prstGeom>
          <a:ln w="9360">
            <a:noFill/>
          </a:ln>
        </p:spPr>
      </p:pic>
    </p:spTree>
    <p:extLst>
      <p:ext uri="{BB962C8B-B14F-4D97-AF65-F5344CB8AC3E}">
        <p14:creationId xmlns:p14="http://schemas.microsoft.com/office/powerpoint/2010/main" val="128873865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800" b="1" spc="-1" dirty="0">
                <a:solidFill>
                  <a:srgbClr val="17375E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+mn-ea"/>
                <a:cs typeface="Arial" charset="0"/>
              </a:rPr>
              <a:t>СТРУКТУРА </a:t>
            </a:r>
            <a:r>
              <a:rPr lang="uk-UA" sz="2800" b="1" spc="-1" dirty="0" smtClean="0">
                <a:solidFill>
                  <a:srgbClr val="17375E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+mn-ea"/>
                <a:cs typeface="Arial" charset="0"/>
              </a:rPr>
              <a:t>2018-2019 Н.Р.</a:t>
            </a:r>
            <a:endParaRPr lang="uk-UA" sz="2800" b="1" spc="-1" dirty="0">
              <a:solidFill>
                <a:srgbClr val="17375E"/>
              </a:solidFill>
              <a:uFill>
                <a:solidFill>
                  <a:srgbClr val="FFFFFF"/>
                </a:solidFill>
              </a:uFill>
              <a:latin typeface="Times New Roman"/>
              <a:ea typeface="+mn-ea"/>
              <a:cs typeface="Arial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pPr marL="0" indent="0">
              <a:buNone/>
            </a:pPr>
            <a:r>
              <a:rPr lang="uk-UA" sz="2200" spc="-1" dirty="0">
                <a:solidFill>
                  <a:srgbClr val="1A1100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Arial" charset="0"/>
              </a:rPr>
              <a:t>І семестр – з 03 вересня до 22 грудня</a:t>
            </a:r>
          </a:p>
          <a:p>
            <a:pPr marL="0" indent="0">
              <a:buNone/>
            </a:pPr>
            <a:r>
              <a:rPr lang="uk-UA" sz="2200" spc="-1" dirty="0">
                <a:solidFill>
                  <a:srgbClr val="1A1100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Arial" charset="0"/>
              </a:rPr>
              <a:t>ІІ </a:t>
            </a:r>
            <a:r>
              <a:rPr lang="uk-UA" sz="2200" spc="-1" dirty="0" smtClean="0">
                <a:solidFill>
                  <a:srgbClr val="1A1100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Arial" charset="0"/>
              </a:rPr>
              <a:t>семестр </a:t>
            </a:r>
            <a:r>
              <a:rPr lang="uk-UA" sz="2200" spc="-1" dirty="0">
                <a:solidFill>
                  <a:srgbClr val="1A1100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Arial" charset="0"/>
              </a:rPr>
              <a:t>– з </a:t>
            </a:r>
            <a:r>
              <a:rPr lang="uk-UA" sz="2200" spc="-1" dirty="0" smtClean="0">
                <a:solidFill>
                  <a:srgbClr val="1A1100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Arial" charset="0"/>
              </a:rPr>
              <a:t>08 </a:t>
            </a:r>
            <a:r>
              <a:rPr lang="uk-UA" sz="2200" spc="-1" dirty="0">
                <a:solidFill>
                  <a:srgbClr val="1A1100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Arial" charset="0"/>
              </a:rPr>
              <a:t>січня до 31 </a:t>
            </a:r>
            <a:r>
              <a:rPr lang="uk-UA" sz="2200" spc="-1" dirty="0" smtClean="0">
                <a:solidFill>
                  <a:srgbClr val="1A1100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Arial" charset="0"/>
              </a:rPr>
              <a:t>травня</a:t>
            </a:r>
          </a:p>
          <a:p>
            <a:pPr marL="0" indent="0">
              <a:buNone/>
            </a:pPr>
            <a:r>
              <a:rPr lang="uk-UA" sz="2200" spc="-1" dirty="0" smtClean="0">
                <a:solidFill>
                  <a:srgbClr val="1A1100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Arial" charset="0"/>
              </a:rPr>
              <a:t>Осінні </a:t>
            </a:r>
            <a:r>
              <a:rPr lang="uk-UA" sz="2200" spc="-1" dirty="0">
                <a:solidFill>
                  <a:srgbClr val="1A1100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Arial" charset="0"/>
              </a:rPr>
              <a:t>канікули – з 29 жовтня до 04 листопада</a:t>
            </a:r>
          </a:p>
          <a:p>
            <a:pPr marL="0" indent="0">
              <a:buNone/>
            </a:pPr>
            <a:r>
              <a:rPr lang="uk-UA" sz="2200" spc="-1" dirty="0">
                <a:solidFill>
                  <a:srgbClr val="1A1100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Arial" charset="0"/>
              </a:rPr>
              <a:t>Зимові канікули – з 22 грудня до 07 січня</a:t>
            </a:r>
          </a:p>
          <a:p>
            <a:pPr marL="0" indent="0">
              <a:buNone/>
            </a:pPr>
            <a:r>
              <a:rPr lang="uk-UA" sz="2200" spc="-1" dirty="0">
                <a:solidFill>
                  <a:srgbClr val="1A1100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Arial" charset="0"/>
              </a:rPr>
              <a:t>Весняні канікули – з 25 березня до 31 </a:t>
            </a:r>
            <a:r>
              <a:rPr lang="uk-UA" sz="2200" spc="-1" dirty="0" smtClean="0">
                <a:solidFill>
                  <a:srgbClr val="1A1100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Arial" charset="0"/>
              </a:rPr>
              <a:t>березня</a:t>
            </a:r>
          </a:p>
          <a:p>
            <a:pPr marL="0" indent="0">
              <a:buNone/>
            </a:pPr>
            <a:r>
              <a:rPr lang="uk-UA" sz="2200" spc="-1" dirty="0" smtClean="0">
                <a:solidFill>
                  <a:srgbClr val="1A1100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Arial" charset="0"/>
              </a:rPr>
              <a:t>Навчальна практика та навчальні екскурсії – з 03.06 по 14.06</a:t>
            </a:r>
          </a:p>
          <a:p>
            <a:pPr marL="0" indent="0">
              <a:buNone/>
            </a:pPr>
            <a:r>
              <a:rPr lang="uk-UA" sz="2200" spc="-1" dirty="0" smtClean="0">
                <a:solidFill>
                  <a:srgbClr val="1A1100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Arial" charset="0"/>
              </a:rPr>
              <a:t>Подання календарно-тематичних планів :</a:t>
            </a:r>
          </a:p>
          <a:p>
            <a:r>
              <a:rPr lang="uk-UA" sz="2200" spc="-1" dirty="0" smtClean="0">
                <a:solidFill>
                  <a:srgbClr val="1A1100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Arial" charset="0"/>
              </a:rPr>
              <a:t>на І семестр – до 14 вересня 2018 року</a:t>
            </a:r>
          </a:p>
          <a:p>
            <a:r>
              <a:rPr lang="uk-UA" sz="2200" spc="-1" dirty="0" smtClean="0">
                <a:solidFill>
                  <a:srgbClr val="1A1100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Arial" charset="0"/>
              </a:rPr>
              <a:t>на ІІ семестр – до 18 січня 2019 року</a:t>
            </a:r>
          </a:p>
          <a:p>
            <a:pPr marL="0" indent="0">
              <a:buNone/>
            </a:pPr>
            <a:r>
              <a:rPr lang="uk-UA" sz="2200" spc="-1" dirty="0">
                <a:solidFill>
                  <a:srgbClr val="1A1100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Arial" charset="0"/>
              </a:rPr>
              <a:t>Подання звітів </a:t>
            </a:r>
            <a:r>
              <a:rPr lang="uk-UA" sz="2200" spc="-1" dirty="0" smtClean="0">
                <a:solidFill>
                  <a:srgbClr val="1A1100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Arial" charset="0"/>
              </a:rPr>
              <a:t>за підсумками:</a:t>
            </a:r>
          </a:p>
          <a:p>
            <a:r>
              <a:rPr lang="uk-UA" sz="2200" spc="-1" dirty="0" smtClean="0">
                <a:solidFill>
                  <a:srgbClr val="1A1100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Arial" charset="0"/>
              </a:rPr>
              <a:t>І </a:t>
            </a:r>
            <a:r>
              <a:rPr lang="uk-UA" sz="2200" spc="-1" dirty="0">
                <a:solidFill>
                  <a:srgbClr val="1A1100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Arial" charset="0"/>
              </a:rPr>
              <a:t>семестру </a:t>
            </a:r>
            <a:r>
              <a:rPr lang="uk-UA" sz="2200" spc="-1" dirty="0" smtClean="0">
                <a:solidFill>
                  <a:srgbClr val="1A1100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Arial" charset="0"/>
              </a:rPr>
              <a:t>– до 28.12.2018</a:t>
            </a:r>
          </a:p>
          <a:p>
            <a:r>
              <a:rPr lang="uk-UA" sz="2200" spc="-1" dirty="0" smtClean="0">
                <a:solidFill>
                  <a:srgbClr val="1A1100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Arial" charset="0"/>
              </a:rPr>
              <a:t>ІІ семестру – до 30.05.2019</a:t>
            </a:r>
            <a:endParaRPr lang="uk-UA" sz="2200" spc="-1" dirty="0">
              <a:solidFill>
                <a:srgbClr val="1A1100"/>
              </a:solidFill>
              <a:uFill>
                <a:solidFill>
                  <a:srgbClr val="FFFFFF"/>
                </a:solidFill>
              </a:uFill>
              <a:latin typeface="Times New Roman"/>
              <a:cs typeface="Arial" charset="0"/>
            </a:endParaRPr>
          </a:p>
          <a:p>
            <a:pPr marL="0" indent="0">
              <a:buNone/>
            </a:pPr>
            <a:endParaRPr lang="uk-UA" sz="2200" spc="-1" dirty="0">
              <a:solidFill>
                <a:srgbClr val="1A1100"/>
              </a:solidFill>
              <a:uFill>
                <a:solidFill>
                  <a:srgbClr val="FFFFFF"/>
                </a:solidFill>
              </a:uFill>
              <a:latin typeface="Times New Roman"/>
              <a:cs typeface="Arial" charset="0"/>
            </a:endParaRPr>
          </a:p>
        </p:txBody>
      </p:sp>
      <p:pic>
        <p:nvPicPr>
          <p:cNvPr id="4" name="Picture 2"/>
          <p:cNvPicPr/>
          <p:nvPr/>
        </p:nvPicPr>
        <p:blipFill>
          <a:blip r:embed="rId2"/>
          <a:stretch/>
        </p:blipFill>
        <p:spPr>
          <a:xfrm>
            <a:off x="8252280" y="0"/>
            <a:ext cx="891720" cy="1142640"/>
          </a:xfrm>
          <a:prstGeom prst="rect">
            <a:avLst/>
          </a:prstGeom>
          <a:ln w="9360">
            <a:noFill/>
          </a:ln>
        </p:spPr>
      </p:pic>
    </p:spTree>
    <p:extLst>
      <p:ext uri="{BB962C8B-B14F-4D97-AF65-F5344CB8AC3E}">
        <p14:creationId xmlns:p14="http://schemas.microsoft.com/office/powerpoint/2010/main" val="2387558591"/>
      </p:ext>
    </p:extLst>
  </p:cSld>
  <p:clrMapOvr>
    <a:masterClrMapping/>
  </p:clrMapOvr>
  <p:transition spd="slow">
    <p:blinds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142976" y="2857496"/>
            <a:ext cx="35283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uk-UA" sz="20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7"/>
          <p:cNvSpPr txBox="1">
            <a:spLocks noChangeArrowheads="1"/>
          </p:cNvSpPr>
          <p:nvPr/>
        </p:nvSpPr>
        <p:spPr bwMode="auto">
          <a:xfrm>
            <a:off x="384179" y="1960027"/>
            <a:ext cx="8345885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uk-UA" altLang="uk-UA" sz="11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altLang="uk-UA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altLang="uk-UA" b="1" dirty="0">
                <a:latin typeface="Times New Roman" pitchFamily="18" charset="0"/>
                <a:cs typeface="Times New Roman" pitchFamily="18" charset="0"/>
              </a:rPr>
              <a:t>7. СЕРПЕНЬ (30.08.2018)</a:t>
            </a:r>
          </a:p>
          <a:p>
            <a:r>
              <a:rPr lang="ru-RU" altLang="uk-UA" dirty="0" smtClean="0">
                <a:latin typeface="Times New Roman" pitchFamily="18" charset="0"/>
                <a:cs typeface="Times New Roman" pitchFamily="18" charset="0"/>
              </a:rPr>
              <a:t>1.Про структуру</a:t>
            </a:r>
            <a:r>
              <a:rPr lang="uk-UA" altLang="uk-UA" dirty="0" smtClean="0">
                <a:latin typeface="Times New Roman" pitchFamily="18" charset="0"/>
                <a:cs typeface="Times New Roman" pitchFamily="18" charset="0"/>
              </a:rPr>
              <a:t>, особливості навчального року та </a:t>
            </a:r>
            <a:r>
              <a:rPr lang="uk-UA" altLang="uk-UA" dirty="0" smtClean="0">
                <a:latin typeface="Times New Roman" pitchFamily="18" charset="0"/>
                <a:cs typeface="Times New Roman" pitchFamily="18" charset="0"/>
              </a:rPr>
              <a:t>Освітню </a:t>
            </a:r>
            <a:r>
              <a:rPr lang="uk-UA" altLang="uk-UA" dirty="0" smtClean="0">
                <a:latin typeface="Times New Roman" pitchFamily="18" charset="0"/>
                <a:cs typeface="Times New Roman" pitchFamily="18" charset="0"/>
              </a:rPr>
              <a:t>програму на 2018-2019 </a:t>
            </a:r>
            <a:r>
              <a:rPr lang="uk-UA" altLang="uk-UA" dirty="0" err="1" smtClean="0">
                <a:latin typeface="Times New Roman" pitchFamily="18" charset="0"/>
                <a:cs typeface="Times New Roman" pitchFamily="18" charset="0"/>
              </a:rPr>
              <a:t>н.р</a:t>
            </a:r>
            <a:r>
              <a:rPr lang="uk-UA" altLang="uk-UA" dirty="0" smtClean="0">
                <a:latin typeface="Times New Roman" pitchFamily="18" charset="0"/>
                <a:cs typeface="Times New Roman" pitchFamily="18" charset="0"/>
              </a:rPr>
              <a:t>. (Т.М. Шевчук) </a:t>
            </a:r>
          </a:p>
          <a:p>
            <a:r>
              <a:rPr lang="uk-UA" altLang="uk-UA" dirty="0" smtClean="0">
                <a:latin typeface="Times New Roman" pitchFamily="18" charset="0"/>
                <a:cs typeface="Times New Roman" pitchFamily="18" charset="0"/>
              </a:rPr>
              <a:t>2.Про збереження життя та здоров’я учасників </a:t>
            </a:r>
            <a:r>
              <a:rPr lang="uk-UA" altLang="uk-UA" dirty="0" smtClean="0">
                <a:latin typeface="Times New Roman" pitchFamily="18" charset="0"/>
                <a:cs typeface="Times New Roman" pitchFamily="18" charset="0"/>
              </a:rPr>
              <a:t>освітнього </a:t>
            </a:r>
            <a:r>
              <a:rPr lang="uk-UA" altLang="uk-UA" dirty="0" smtClean="0">
                <a:latin typeface="Times New Roman" pitchFamily="18" charset="0"/>
                <a:cs typeface="Times New Roman" pitchFamily="18" charset="0"/>
              </a:rPr>
              <a:t>процесу ліцею (Т</a:t>
            </a:r>
            <a:r>
              <a:rPr lang="ru-RU" altLang="uk-UA" dirty="0" smtClean="0">
                <a:latin typeface="Times New Roman" pitchFamily="18" charset="0"/>
                <a:cs typeface="Times New Roman" pitchFamily="18" charset="0"/>
              </a:rPr>
              <a:t>.М</a:t>
            </a:r>
            <a:r>
              <a:rPr lang="ru-RU" altLang="uk-UA" dirty="0">
                <a:latin typeface="Times New Roman" pitchFamily="18" charset="0"/>
                <a:cs typeface="Times New Roman" pitchFamily="18" charset="0"/>
              </a:rPr>
              <a:t>. Шевчук) </a:t>
            </a:r>
          </a:p>
          <a:p>
            <a:r>
              <a:rPr lang="uk-UA" altLang="uk-UA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uk-UA" altLang="uk-UA" b="1" dirty="0">
                <a:latin typeface="Times New Roman" pitchFamily="18" charset="0"/>
                <a:cs typeface="Times New Roman" pitchFamily="18" charset="0"/>
              </a:rPr>
              <a:t>. ЛИСТОПАД (08.11.2018 р.)</a:t>
            </a:r>
          </a:p>
          <a:p>
            <a:r>
              <a:rPr lang="uk-UA" altLang="uk-UA" dirty="0" smtClean="0">
                <a:latin typeface="Times New Roman" pitchFamily="18" charset="0"/>
                <a:cs typeface="Times New Roman" pitchFamily="18" charset="0"/>
              </a:rPr>
              <a:t>1.Про </a:t>
            </a:r>
            <a:r>
              <a:rPr lang="uk-UA" altLang="uk-UA" dirty="0">
                <a:latin typeface="Times New Roman" pitchFamily="18" charset="0"/>
                <a:cs typeface="Times New Roman" pitchFamily="18" charset="0"/>
              </a:rPr>
              <a:t>стан викладання та вивчення рівня навчальних досягнень учнів із математики (С.М. Сліпак) </a:t>
            </a:r>
          </a:p>
          <a:p>
            <a:r>
              <a:rPr lang="uk-UA" altLang="uk-UA" dirty="0" smtClean="0">
                <a:latin typeface="Times New Roman" pitchFamily="18" charset="0"/>
                <a:cs typeface="Times New Roman" pitchFamily="18" charset="0"/>
              </a:rPr>
              <a:t>2.Про </a:t>
            </a:r>
            <a:r>
              <a:rPr lang="uk-UA" altLang="uk-UA" dirty="0">
                <a:latin typeface="Times New Roman" pitchFamily="18" charset="0"/>
                <a:cs typeface="Times New Roman" pitchFamily="18" charset="0"/>
              </a:rPr>
              <a:t>стан виконання рішень попередніх </a:t>
            </a:r>
            <a:r>
              <a:rPr lang="uk-UA" altLang="uk-UA" dirty="0" smtClean="0">
                <a:latin typeface="Times New Roman" pitchFamily="18" charset="0"/>
                <a:cs typeface="Times New Roman" pitchFamily="18" charset="0"/>
              </a:rPr>
              <a:t>ПР </a:t>
            </a:r>
            <a:r>
              <a:rPr lang="uk-UA" altLang="uk-UA" dirty="0">
                <a:latin typeface="Times New Roman" pitchFamily="18" charset="0"/>
                <a:cs typeface="Times New Roman" pitchFamily="18" charset="0"/>
              </a:rPr>
              <a:t>(Т.М. Шевчук). </a:t>
            </a:r>
          </a:p>
          <a:p>
            <a:r>
              <a:rPr lang="uk-UA" altLang="uk-UA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altLang="uk-UA" b="1" dirty="0">
                <a:latin typeface="Times New Roman" pitchFamily="18" charset="0"/>
                <a:cs typeface="Times New Roman" pitchFamily="18" charset="0"/>
              </a:rPr>
              <a:t>. СІЧЕНЬ (10.01.2019</a:t>
            </a:r>
            <a:r>
              <a:rPr lang="uk-UA" altLang="uk-UA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uk-UA" altLang="uk-UA" dirty="0" smtClean="0">
                <a:latin typeface="Times New Roman" pitchFamily="18" charset="0"/>
                <a:cs typeface="Times New Roman" pitchFamily="18" charset="0"/>
              </a:rPr>
              <a:t>2.Про </a:t>
            </a:r>
            <a:r>
              <a:rPr lang="uk-UA" altLang="uk-UA" dirty="0">
                <a:latin typeface="Times New Roman" pitchFamily="18" charset="0"/>
                <a:cs typeface="Times New Roman" pitchFamily="18" charset="0"/>
              </a:rPr>
              <a:t>підсумки роботи ліцею за І семестр 2018-2019 </a:t>
            </a:r>
            <a:r>
              <a:rPr lang="uk-UA" altLang="uk-UA" dirty="0" err="1">
                <a:latin typeface="Times New Roman" pitchFamily="18" charset="0"/>
                <a:cs typeface="Times New Roman" pitchFamily="18" charset="0"/>
              </a:rPr>
              <a:t>н.р</a:t>
            </a:r>
            <a:r>
              <a:rPr lang="uk-UA" altLang="uk-UA" dirty="0">
                <a:latin typeface="Times New Roman" pitchFamily="18" charset="0"/>
                <a:cs typeface="Times New Roman" pitchFamily="18" charset="0"/>
              </a:rPr>
              <a:t>. (Т.М. Шевчук, С.М. Сліпак) </a:t>
            </a:r>
          </a:p>
          <a:p>
            <a:r>
              <a:rPr lang="uk-UA" altLang="uk-UA" dirty="0" smtClean="0">
                <a:latin typeface="Times New Roman" pitchFamily="18" charset="0"/>
                <a:cs typeface="Times New Roman" pitchFamily="18" charset="0"/>
              </a:rPr>
              <a:t>3.Про </a:t>
            </a:r>
            <a:r>
              <a:rPr lang="uk-UA" altLang="uk-UA" dirty="0">
                <a:latin typeface="Times New Roman" pitchFamily="18" charset="0"/>
                <a:cs typeface="Times New Roman" pitchFamily="18" charset="0"/>
              </a:rPr>
              <a:t>затвердження претендентів на нагородження Золотими та Срібними медалями (Т.М. Шевчук) </a:t>
            </a:r>
          </a:p>
          <a:p>
            <a:r>
              <a:rPr lang="uk-UA" altLang="uk-UA" dirty="0" smtClean="0">
                <a:latin typeface="Times New Roman" pitchFamily="18" charset="0"/>
                <a:cs typeface="Times New Roman" pitchFamily="18" charset="0"/>
              </a:rPr>
              <a:t>4.Про </a:t>
            </a:r>
            <a:r>
              <a:rPr lang="uk-UA" altLang="uk-UA" dirty="0">
                <a:latin typeface="Times New Roman" pitchFamily="18" charset="0"/>
                <a:cs typeface="Times New Roman" pitchFamily="18" charset="0"/>
              </a:rPr>
              <a:t>стан викладання та вивчення рівня навчальних досягнень учнів із інформатики (С.М. Сліпак) </a:t>
            </a:r>
          </a:p>
          <a:p>
            <a:r>
              <a:rPr lang="uk-UA" altLang="uk-UA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altLang="uk-UA" b="1" dirty="0">
                <a:latin typeface="Times New Roman" pitchFamily="18" charset="0"/>
                <a:cs typeface="Times New Roman" pitchFamily="18" charset="0"/>
              </a:rPr>
              <a:t>. БЕРЕЗЕНЬ  (28.03.2019)</a:t>
            </a:r>
          </a:p>
          <a:p>
            <a:r>
              <a:rPr lang="uk-UA" altLang="uk-UA" dirty="0" smtClean="0">
                <a:latin typeface="Times New Roman" pitchFamily="18" charset="0"/>
                <a:cs typeface="Times New Roman" pitchFamily="18" charset="0"/>
              </a:rPr>
              <a:t>1.Про </a:t>
            </a:r>
            <a:r>
              <a:rPr lang="uk-UA" altLang="uk-UA" dirty="0">
                <a:latin typeface="Times New Roman" pitchFamily="18" charset="0"/>
                <a:cs typeface="Times New Roman" pitchFamily="18" charset="0"/>
              </a:rPr>
              <a:t>результати </a:t>
            </a:r>
            <a:r>
              <a:rPr lang="uk-UA" altLang="uk-UA" dirty="0" smtClean="0">
                <a:latin typeface="Times New Roman" pitchFamily="18" charset="0"/>
                <a:cs typeface="Times New Roman" pitchFamily="18" charset="0"/>
              </a:rPr>
              <a:t>роботи над науково-методичною темою: «Упровадження </a:t>
            </a:r>
            <a:r>
              <a:rPr lang="uk-UA" altLang="uk-UA" dirty="0">
                <a:latin typeface="Times New Roman" pitchFamily="18" charset="0"/>
                <a:cs typeface="Times New Roman" pitchFamily="18" charset="0"/>
              </a:rPr>
              <a:t>педагогіки успіху у навчально-виховний процес </a:t>
            </a:r>
            <a:r>
              <a:rPr lang="uk-UA" altLang="uk-UA" dirty="0" smtClean="0">
                <a:latin typeface="Times New Roman" pitchFamily="18" charset="0"/>
                <a:cs typeface="Times New Roman" pitchFamily="18" charset="0"/>
              </a:rPr>
              <a:t>ліцею» </a:t>
            </a:r>
            <a:r>
              <a:rPr lang="uk-UA" altLang="uk-UA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uk-UA" dirty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uk-UA" altLang="uk-UA" dirty="0">
                <a:latin typeface="Times New Roman" pitchFamily="18" charset="0"/>
                <a:cs typeface="Times New Roman" pitchFamily="18" charset="0"/>
              </a:rPr>
              <a:t>етап)(Т.М. Шевчук, С.М. Сліпак) </a:t>
            </a:r>
          </a:p>
          <a:p>
            <a:r>
              <a:rPr lang="uk-UA" altLang="uk-UA" dirty="0" smtClean="0">
                <a:latin typeface="Times New Roman" pitchFamily="18" charset="0"/>
                <a:cs typeface="Times New Roman" pitchFamily="18" charset="0"/>
              </a:rPr>
              <a:t>2.Про </a:t>
            </a:r>
            <a:r>
              <a:rPr lang="uk-UA" altLang="uk-UA" dirty="0">
                <a:latin typeface="Times New Roman" pitchFamily="18" charset="0"/>
                <a:cs typeface="Times New Roman" pitchFamily="18" charset="0"/>
              </a:rPr>
              <a:t>виконання рішень попередніх засідань педагогічних рад (Т.М. Шевчук) </a:t>
            </a:r>
          </a:p>
        </p:txBody>
      </p:sp>
      <p:sp>
        <p:nvSpPr>
          <p:cNvPr id="63489" name="Rectangle 1"/>
          <p:cNvSpPr>
            <a:spLocks noChangeArrowheads="1"/>
          </p:cNvSpPr>
          <p:nvPr/>
        </p:nvSpPr>
        <p:spPr bwMode="auto">
          <a:xfrm>
            <a:off x="264609" y="-99392"/>
            <a:ext cx="8856984" cy="738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304704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ЗАСІДАННЯ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ПЕДАГОГІЧНОЇ 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РАДИ 2018-2019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н.р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E:\Герб Ліцею РГБ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1825" y="5517232"/>
            <a:ext cx="892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8991312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142976" y="2857496"/>
            <a:ext cx="35283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uk-UA" sz="20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7"/>
          <p:cNvSpPr txBox="1">
            <a:spLocks noChangeArrowheads="1"/>
          </p:cNvSpPr>
          <p:nvPr/>
        </p:nvSpPr>
        <p:spPr bwMode="auto">
          <a:xfrm>
            <a:off x="384179" y="1960027"/>
            <a:ext cx="8345885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uk-UA" altLang="uk-UA" sz="11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altLang="uk-UA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altLang="uk-UA" b="1" dirty="0">
                <a:latin typeface="Times New Roman" pitchFamily="18" charset="0"/>
                <a:cs typeface="Times New Roman" pitchFamily="18" charset="0"/>
              </a:rPr>
              <a:t>. КВІТЕНЬ (25.04.2019)</a:t>
            </a:r>
          </a:p>
          <a:p>
            <a:r>
              <a:rPr lang="uk-UA" altLang="uk-UA" dirty="0" smtClean="0">
                <a:latin typeface="Times New Roman" pitchFamily="18" charset="0"/>
                <a:cs typeface="Times New Roman" pitchFamily="18" charset="0"/>
              </a:rPr>
              <a:t>1.Про </a:t>
            </a:r>
            <a:r>
              <a:rPr lang="uk-UA" altLang="uk-UA" dirty="0">
                <a:latin typeface="Times New Roman" pitchFamily="18" charset="0"/>
                <a:cs typeface="Times New Roman" pitchFamily="18" charset="0"/>
              </a:rPr>
              <a:t>порядок закінчення 2018-2019 </a:t>
            </a:r>
            <a:r>
              <a:rPr lang="uk-UA" altLang="uk-UA" dirty="0" err="1">
                <a:latin typeface="Times New Roman" pitchFamily="18" charset="0"/>
                <a:cs typeface="Times New Roman" pitchFamily="18" charset="0"/>
              </a:rPr>
              <a:t>н.р</a:t>
            </a:r>
            <a:r>
              <a:rPr lang="uk-UA" altLang="uk-UA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alt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altLang="uk-UA" dirty="0">
                <a:latin typeface="Times New Roman" pitchFamily="18" charset="0"/>
                <a:cs typeface="Times New Roman" pitchFamily="18" charset="0"/>
              </a:rPr>
              <a:t>(Т.М. Шевчук) </a:t>
            </a:r>
          </a:p>
          <a:p>
            <a:r>
              <a:rPr lang="uk-UA" altLang="uk-UA" dirty="0" smtClean="0">
                <a:latin typeface="Times New Roman" pitchFamily="18" charset="0"/>
                <a:cs typeface="Times New Roman" pitchFamily="18" charset="0"/>
              </a:rPr>
              <a:t>2.Про </a:t>
            </a:r>
            <a:r>
              <a:rPr lang="uk-UA" altLang="uk-UA" dirty="0">
                <a:latin typeface="Times New Roman" pitchFamily="18" charset="0"/>
                <a:cs typeface="Times New Roman" pitchFamily="18" charset="0"/>
              </a:rPr>
              <a:t>стан викладання та вивчення рівня навчальних досягнень учнів із географії (С.М. Сліпак) </a:t>
            </a:r>
          </a:p>
          <a:p>
            <a:r>
              <a:rPr lang="uk-UA" altLang="uk-UA" b="1" dirty="0">
                <a:latin typeface="Times New Roman" pitchFamily="18" charset="0"/>
                <a:cs typeface="Times New Roman" pitchFamily="18" charset="0"/>
              </a:rPr>
              <a:t>4. ТРАВЕНЬ </a:t>
            </a:r>
            <a:r>
              <a:rPr lang="uk-UA" altLang="uk-UA" b="1" dirty="0" smtClean="0">
                <a:latin typeface="Times New Roman" pitchFamily="18" charset="0"/>
                <a:cs typeface="Times New Roman" pitchFamily="18" charset="0"/>
              </a:rPr>
              <a:t>(30.05.2019</a:t>
            </a:r>
            <a:r>
              <a:rPr lang="uk-UA" altLang="uk-UA" b="1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uk-UA" altLang="uk-UA" dirty="0" smtClean="0">
                <a:latin typeface="Times New Roman" pitchFamily="18" charset="0"/>
                <a:cs typeface="Times New Roman" pitchFamily="18" charset="0"/>
              </a:rPr>
              <a:t>1.Про </a:t>
            </a:r>
            <a:r>
              <a:rPr lang="uk-UA" altLang="uk-UA" dirty="0">
                <a:latin typeface="Times New Roman" pitchFamily="18" charset="0"/>
                <a:cs typeface="Times New Roman" pitchFamily="18" charset="0"/>
              </a:rPr>
              <a:t>ефективність організації фізичного виховання в ліцеї та про </a:t>
            </a:r>
            <a:r>
              <a:rPr lang="uk-UA" altLang="uk-UA" dirty="0" err="1">
                <a:latin typeface="Times New Roman" pitchFamily="18" charset="0"/>
                <a:cs typeface="Times New Roman" pitchFamily="18" charset="0"/>
              </a:rPr>
              <a:t>медико-педагогічний</a:t>
            </a:r>
            <a:r>
              <a:rPr lang="uk-UA" altLang="uk-UA" dirty="0">
                <a:latin typeface="Times New Roman" pitchFamily="18" charset="0"/>
                <a:cs typeface="Times New Roman" pitchFamily="18" charset="0"/>
              </a:rPr>
              <a:t> контроль за фізичним вихованням учнів у 2018-2019 </a:t>
            </a:r>
            <a:r>
              <a:rPr lang="uk-UA" altLang="uk-UA" dirty="0" err="1">
                <a:latin typeface="Times New Roman" pitchFamily="18" charset="0"/>
                <a:cs typeface="Times New Roman" pitchFamily="18" charset="0"/>
              </a:rPr>
              <a:t>н.р</a:t>
            </a:r>
            <a:r>
              <a:rPr lang="uk-UA" altLang="uk-UA" dirty="0">
                <a:latin typeface="Times New Roman" pitchFamily="18" charset="0"/>
                <a:cs typeface="Times New Roman" pitchFamily="18" charset="0"/>
              </a:rPr>
              <a:t>. (Т.М. </a:t>
            </a:r>
            <a:r>
              <a:rPr lang="uk-UA" altLang="uk-UA" dirty="0" err="1">
                <a:latin typeface="Times New Roman" pitchFamily="18" charset="0"/>
                <a:cs typeface="Times New Roman" pitchFamily="18" charset="0"/>
              </a:rPr>
              <a:t>Вантух</a:t>
            </a:r>
            <a:r>
              <a:rPr lang="uk-UA" altLang="uk-UA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uk-UA" altLang="uk-UA" dirty="0" smtClean="0">
                <a:latin typeface="Times New Roman" pitchFamily="18" charset="0"/>
                <a:cs typeface="Times New Roman" pitchFamily="18" charset="0"/>
              </a:rPr>
              <a:t>2. Про затвердження  претендентів  на  Ліцейський </a:t>
            </a:r>
            <a:r>
              <a:rPr lang="uk-UA" altLang="uk-UA" dirty="0">
                <a:latin typeface="Times New Roman" pitchFamily="18" charset="0"/>
                <a:cs typeface="Times New Roman" pitchFamily="18" charset="0"/>
              </a:rPr>
              <a:t>олімп (Т.М. </a:t>
            </a:r>
            <a:r>
              <a:rPr lang="uk-UA" altLang="uk-UA" dirty="0" smtClean="0">
                <a:latin typeface="Times New Roman" pitchFamily="18" charset="0"/>
                <a:cs typeface="Times New Roman" pitchFamily="18" charset="0"/>
              </a:rPr>
              <a:t>Шевчук)</a:t>
            </a:r>
          </a:p>
          <a:p>
            <a:r>
              <a:rPr lang="uk-UA" altLang="uk-UA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uk-UA" altLang="uk-UA" b="1" dirty="0">
                <a:latin typeface="Times New Roman" pitchFamily="18" charset="0"/>
                <a:cs typeface="Times New Roman" pitchFamily="18" charset="0"/>
              </a:rPr>
              <a:t>. ЧЕРВЕНЬ (14.06.2019)</a:t>
            </a:r>
          </a:p>
          <a:p>
            <a:r>
              <a:rPr lang="uk-UA" altLang="uk-UA" dirty="0" smtClean="0">
                <a:latin typeface="Times New Roman" pitchFamily="18" charset="0"/>
                <a:cs typeface="Times New Roman" pitchFamily="18" charset="0"/>
              </a:rPr>
              <a:t>1. Про </a:t>
            </a:r>
            <a:r>
              <a:rPr lang="uk-UA" altLang="uk-UA" dirty="0">
                <a:latin typeface="Times New Roman" pitchFamily="18" charset="0"/>
                <a:cs typeface="Times New Roman" pitchFamily="18" charset="0"/>
              </a:rPr>
              <a:t>результати річної атестації учнів І і ІІ </a:t>
            </a:r>
            <a:r>
              <a:rPr lang="uk-UA" altLang="uk-UA" dirty="0" smtClean="0">
                <a:latin typeface="Times New Roman" pitchFamily="18" charset="0"/>
                <a:cs typeface="Times New Roman" pitchFamily="18" charset="0"/>
              </a:rPr>
              <a:t>курсу, </a:t>
            </a:r>
            <a:r>
              <a:rPr lang="uk-UA" altLang="uk-UA" dirty="0" smtClean="0">
                <a:latin typeface="Times New Roman" pitchFamily="18" charset="0"/>
                <a:cs typeface="Times New Roman" pitchFamily="18" charset="0"/>
              </a:rPr>
              <a:t>переведення  та нагородження Похвальними листами за високі досягнення в навчанні, Похвальними грамотами за особливі успіхи у вивченні окремих предметів </a:t>
            </a:r>
            <a:r>
              <a:rPr lang="ru-RU" altLang="uk-UA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uk-UA" dirty="0">
                <a:latin typeface="Times New Roman" pitchFamily="18" charset="0"/>
                <a:cs typeface="Times New Roman" pitchFamily="18" charset="0"/>
              </a:rPr>
              <a:t>Т.М. Шевчук)</a:t>
            </a:r>
          </a:p>
          <a:p>
            <a:r>
              <a:rPr lang="uk-UA" altLang="uk-UA" dirty="0" smtClean="0">
                <a:latin typeface="Times New Roman" pitchFamily="18" charset="0"/>
                <a:cs typeface="Times New Roman" pitchFamily="18" charset="0"/>
              </a:rPr>
              <a:t>2. Про завдання педагогічного колективу на 2019-2020 </a:t>
            </a:r>
            <a:r>
              <a:rPr lang="uk-UA" altLang="uk-UA" dirty="0" err="1" smtClean="0">
                <a:latin typeface="Times New Roman" pitchFamily="18" charset="0"/>
                <a:cs typeface="Times New Roman" pitchFamily="18" charset="0"/>
              </a:rPr>
              <a:t>н.р</a:t>
            </a:r>
            <a:r>
              <a:rPr lang="uk-UA" altLang="uk-UA" dirty="0" smtClean="0">
                <a:latin typeface="Times New Roman" pitchFamily="18" charset="0"/>
                <a:cs typeface="Times New Roman" pitchFamily="18" charset="0"/>
              </a:rPr>
              <a:t>. (Т.М</a:t>
            </a:r>
            <a:r>
              <a:rPr lang="uk-UA" altLang="uk-UA" dirty="0">
                <a:latin typeface="Times New Roman" pitchFamily="18" charset="0"/>
                <a:cs typeface="Times New Roman" pitchFamily="18" charset="0"/>
              </a:rPr>
              <a:t>. Шевчук) </a:t>
            </a:r>
          </a:p>
          <a:p>
            <a:r>
              <a:rPr lang="uk-UA" altLang="uk-UA" dirty="0" smtClean="0">
                <a:latin typeface="Times New Roman" pitchFamily="18" charset="0"/>
                <a:cs typeface="Times New Roman" pitchFamily="18" charset="0"/>
              </a:rPr>
              <a:t>3.Про </a:t>
            </a:r>
            <a:r>
              <a:rPr lang="uk-UA" altLang="uk-UA" dirty="0">
                <a:latin typeface="Times New Roman" pitchFamily="18" charset="0"/>
                <a:cs typeface="Times New Roman" pitchFamily="18" charset="0"/>
              </a:rPr>
              <a:t>виконання рішень попередніх засідань педагогічних рад (Т.М.Шевчук)</a:t>
            </a:r>
          </a:p>
          <a:p>
            <a:r>
              <a:rPr lang="uk-UA" altLang="uk-UA" b="1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uk-UA" altLang="uk-UA" b="1" dirty="0">
                <a:latin typeface="Times New Roman" pitchFamily="18" charset="0"/>
                <a:cs typeface="Times New Roman" pitchFamily="18" charset="0"/>
              </a:rPr>
              <a:t>. ЧЕРВЕНЬ (21.06.2019)</a:t>
            </a:r>
          </a:p>
          <a:p>
            <a:r>
              <a:rPr lang="uk-UA" altLang="uk-UA" dirty="0" smtClean="0">
                <a:latin typeface="Times New Roman" pitchFamily="18" charset="0"/>
                <a:cs typeface="Times New Roman" pitchFamily="18" charset="0"/>
              </a:rPr>
              <a:t>2.Про </a:t>
            </a:r>
            <a:r>
              <a:rPr lang="uk-UA" altLang="uk-UA" dirty="0">
                <a:latin typeface="Times New Roman" pitchFamily="18" charset="0"/>
                <a:cs typeface="Times New Roman" pitchFamily="18" charset="0"/>
              </a:rPr>
              <a:t>результати ДПА та </a:t>
            </a:r>
            <a:r>
              <a:rPr lang="uk-UA" altLang="uk-UA" dirty="0" smtClean="0">
                <a:latin typeface="Times New Roman" pitchFamily="18" charset="0"/>
                <a:cs typeface="Times New Roman" pitchFamily="18" charset="0"/>
              </a:rPr>
              <a:t>відрахування </a:t>
            </a:r>
            <a:r>
              <a:rPr lang="uk-UA" altLang="uk-UA" dirty="0">
                <a:latin typeface="Times New Roman" pitchFamily="18" charset="0"/>
                <a:cs typeface="Times New Roman" pitchFamily="18" charset="0"/>
              </a:rPr>
              <a:t>ліцеїстів </a:t>
            </a:r>
            <a:r>
              <a:rPr lang="uk-UA" altLang="uk-UA" smtClean="0">
                <a:latin typeface="Times New Roman" pitchFamily="18" charset="0"/>
                <a:cs typeface="Times New Roman" pitchFamily="18" charset="0"/>
              </a:rPr>
              <a:t>ІІ курсу (</a:t>
            </a:r>
            <a:r>
              <a:rPr lang="uk-UA" altLang="uk-UA" dirty="0" err="1" smtClean="0">
                <a:latin typeface="Times New Roman" pitchFamily="18" charset="0"/>
                <a:cs typeface="Times New Roman" pitchFamily="18" charset="0"/>
              </a:rPr>
              <a:t>Т.М.Шевчук</a:t>
            </a:r>
            <a:r>
              <a:rPr lang="uk-UA" altLang="uk-UA" dirty="0">
                <a:latin typeface="Times New Roman" pitchFamily="18" charset="0"/>
                <a:cs typeface="Times New Roman" pitchFamily="18" charset="0"/>
              </a:rPr>
              <a:t>) </a:t>
            </a:r>
          </a:p>
        </p:txBody>
      </p:sp>
      <p:sp>
        <p:nvSpPr>
          <p:cNvPr id="63489" name="Rectangle 1"/>
          <p:cNvSpPr>
            <a:spLocks noChangeArrowheads="1"/>
          </p:cNvSpPr>
          <p:nvPr/>
        </p:nvSpPr>
        <p:spPr bwMode="auto">
          <a:xfrm>
            <a:off x="264609" y="-99392"/>
            <a:ext cx="8856984" cy="738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304704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ЗАСІДАННЯ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ПЕДАГОГІЧНОЇ 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РАДИ 2018-2019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н.р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E:\Герб Ліцею РГБ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1825" y="5517232"/>
            <a:ext cx="892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7177861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95536" y="1484784"/>
            <a:ext cx="83023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4.СЕРПЕНЬ (30.08.2018)</a:t>
            </a:r>
          </a:p>
          <a:p>
            <a:pPr algn="just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1.Про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затвердження режиму роботи ліцею, плану роботи закладу, індивідуальних планів роботи з учнями. (Т.М Шевчук, Т.М.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Шмаглій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algn="just"/>
            <a:endParaRPr lang="uk-UA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1. СІЧЕНЬ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(24.01.2019</a:t>
            </a: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42900" indent="-342900" algn="just">
              <a:buAutoNum type="arabicPeriod"/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Про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затвердження Правил прийому до ліцею у 2019 році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(Т.М. Шевчук, Т.М.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Шмаглій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endParaRPr lang="uk-UA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2. ТРАВЕНЬ (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30.05.2019</a:t>
            </a: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42900" indent="-342900" algn="just">
              <a:buAutoNum type="arabicPeriod"/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Про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моральне та матеріальне заохочення учасників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освітнього процесу </a:t>
            </a:r>
          </a:p>
          <a:p>
            <a:pPr algn="just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Т.М. Шевчук, Т.М.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Шмаглій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endParaRPr lang="uk-UA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3. ЧЕРВЕНЬ (14.06.2019)</a:t>
            </a:r>
          </a:p>
          <a:p>
            <a:pPr marL="342900" indent="-342900" algn="just">
              <a:buAutoNum type="arabicPeriod"/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Про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погодження проекту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Освітньої програми на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2019-2020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н.р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Т.М Шевчук, Т.М.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Шмаглій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) 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endParaRPr lang="uk-UA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4. ЧЕРВЕНЬ (21.06.2019)</a:t>
            </a:r>
          </a:p>
          <a:p>
            <a:pPr algn="just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1.Про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нагородження Золотими та Срібними медалями випускників ліцею (Т.М Шевчук)</a:t>
            </a:r>
          </a:p>
        </p:txBody>
      </p:sp>
      <p:sp>
        <p:nvSpPr>
          <p:cNvPr id="63489" name="Rectangle 1"/>
          <p:cNvSpPr>
            <a:spLocks noChangeArrowheads="1"/>
          </p:cNvSpPr>
          <p:nvPr/>
        </p:nvSpPr>
        <p:spPr bwMode="auto">
          <a:xfrm>
            <a:off x="11047" y="24232"/>
            <a:ext cx="8269770" cy="1169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304704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СПІЛЬНІ ЗАСІДАННЯ ПЕДАГОГІЧНОЇ РАДИ </a:t>
            </a:r>
            <a:endParaRPr lang="ru-RU" sz="28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РАДИ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ЛІЦЕЮ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E:\Герб Ліцею РГБ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1825" y="-31611"/>
            <a:ext cx="892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6830742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35217" y="1569771"/>
            <a:ext cx="83023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ru-RU" sz="1600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КРУГЛИЙ СТІЛ ЗА УЧАСТІ УЧНІВ ТА ВЧИТЕЛІВ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ЧЕРНІГІВЩИНИ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Право України і Німеччини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(29.11.2018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uk-UA" sz="20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489" name="Rectangle 1"/>
          <p:cNvSpPr>
            <a:spLocks noChangeArrowheads="1"/>
          </p:cNvSpPr>
          <p:nvPr/>
        </p:nvSpPr>
        <p:spPr bwMode="auto">
          <a:xfrm>
            <a:off x="251520" y="141941"/>
            <a:ext cx="8269770" cy="1938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304704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ПЕДАГОГІЧНІ ЧИТАННЯ</a:t>
            </a:r>
          </a:p>
          <a:p>
            <a:pPr lvl="0" algn="ctr"/>
            <a:r>
              <a:rPr lang="ru-RU" sz="2000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2000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Педагогічна спадщина В. Сухомлинського» (29.09.2018, 24.10.2018)</a:t>
            </a:r>
          </a:p>
          <a:p>
            <a:pPr lvl="0" algn="ctr"/>
            <a:r>
              <a:rPr lang="uk-UA" sz="2000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Тринадцяті Всеукраїнські Педагогічні Читання з теми:</a:t>
            </a:r>
          </a:p>
          <a:p>
            <a:pPr lvl="0" algn="ctr"/>
            <a:r>
              <a:rPr lang="uk-UA" sz="2000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«Чисті думки творять дива» (жовтень-листопад, м. Київ</a:t>
            </a:r>
            <a:r>
              <a:rPr lang="ru-RU" sz="2000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ru-RU" sz="2000" b="1" dirty="0">
              <a:solidFill>
                <a:srgbClr val="4BACC6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E:\Герб Ліцею РГБ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1825" y="-31611"/>
            <a:ext cx="892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кутник 1"/>
          <p:cNvSpPr/>
          <p:nvPr/>
        </p:nvSpPr>
        <p:spPr>
          <a:xfrm>
            <a:off x="251520" y="3508666"/>
            <a:ext cx="8568952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МІЖРЕГІОНАЛЬНИЙ ТУРНІР </a:t>
            </a:r>
          </a:p>
          <a:p>
            <a:pPr lvl="0" algn="ctr"/>
            <a:r>
              <a:rPr lang="uk-UA" sz="2000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«Молодь дебатує» </a:t>
            </a:r>
          </a:p>
          <a:p>
            <a:pPr lvl="0" algn="ctr"/>
            <a:r>
              <a:rPr lang="uk-UA" sz="2000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(німецько-український проект «Критичне мислення для розбудови демократії</a:t>
            </a:r>
            <a:r>
              <a:rPr lang="ru-RU" sz="2000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») (</a:t>
            </a:r>
            <a:r>
              <a:rPr lang="uk-UA" sz="2000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грудень</a:t>
            </a:r>
            <a:r>
              <a:rPr lang="ru-RU" sz="2000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, 2018)</a:t>
            </a:r>
            <a:endParaRPr lang="ru-RU" sz="2000" b="1" dirty="0">
              <a:solidFill>
                <a:srgbClr val="4BACC6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uk-UA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Місце для вмісту 2"/>
          <p:cNvSpPr txBox="1">
            <a:spLocks/>
          </p:cNvSpPr>
          <p:nvPr/>
        </p:nvSpPr>
        <p:spPr bwMode="auto">
          <a:xfrm>
            <a:off x="457200" y="5232215"/>
            <a:ext cx="8229600" cy="893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de-DE" sz="2800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XIV </a:t>
            </a:r>
            <a:r>
              <a:rPr lang="uk-UA" sz="2800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РЕГІОНАЛЬНИЙ КОНКУРС </a:t>
            </a:r>
          </a:p>
          <a:p>
            <a:pPr>
              <a:spcBef>
                <a:spcPct val="0"/>
              </a:spcBef>
            </a:pPr>
            <a:r>
              <a:rPr lang="uk-UA" sz="2000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«Славні </a:t>
            </a:r>
            <a:r>
              <a:rPr lang="uk-UA" sz="2000" b="1" dirty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нащадки </a:t>
            </a:r>
            <a:r>
              <a:rPr lang="uk-UA" sz="2000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Тараса» (березень, 2019)</a:t>
            </a:r>
            <a:endParaRPr lang="uk-UA" sz="2000" b="1" dirty="0">
              <a:solidFill>
                <a:srgbClr val="4BACC6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191371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457200" y="274680"/>
            <a:ext cx="8229240" cy="99360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uk-UA" sz="2800" b="1" spc="-1" dirty="0" smtClean="0">
                <a:solidFill>
                  <a:srgbClr val="17375E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ДІЛИМОСЯ ДОСВІДОМ</a:t>
            </a:r>
            <a:endParaRPr lang="ru-RU" sz="2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9" name="TextShape 2"/>
          <p:cNvSpPr txBox="1"/>
          <p:nvPr/>
        </p:nvSpPr>
        <p:spPr>
          <a:xfrm>
            <a:off x="457200" y="1417320"/>
            <a:ext cx="7795080" cy="4892000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pPr marL="360" algn="just" fontAlgn="auto">
              <a:lnSpc>
                <a:spcPct val="133000"/>
              </a:lnSpc>
              <a:spcBef>
                <a:spcPts val="0"/>
              </a:spcBef>
              <a:spcAft>
                <a:spcPts val="0"/>
              </a:spcAft>
              <a:buClr>
                <a:srgbClr val="1A1100"/>
              </a:buClr>
            </a:pPr>
            <a:r>
              <a:rPr lang="uk-UA" sz="2200" spc="-1" dirty="0" smtClean="0">
                <a:solidFill>
                  <a:srgbClr val="1A11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«Науково-методичний Вісник Ніжинського обласного педагогічного ліцею Чернігівської обласної ради»</a:t>
            </a:r>
          </a:p>
          <a:p>
            <a:pPr marL="360" algn="just" fontAlgn="auto">
              <a:lnSpc>
                <a:spcPct val="133000"/>
              </a:lnSpc>
              <a:spcBef>
                <a:spcPts val="0"/>
              </a:spcBef>
              <a:spcAft>
                <a:spcPts val="0"/>
              </a:spcAft>
              <a:buClr>
                <a:srgbClr val="1A1100"/>
              </a:buClr>
            </a:pPr>
            <a:r>
              <a:rPr lang="uk-UA" sz="2200" spc="-1" dirty="0" smtClean="0">
                <a:solidFill>
                  <a:srgbClr val="1A11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Подання матеріалів: до 20.10.2018, до 20.02.2019,</a:t>
            </a:r>
          </a:p>
          <a:p>
            <a:pPr marL="360" algn="just" fontAlgn="auto">
              <a:lnSpc>
                <a:spcPct val="133000"/>
              </a:lnSpc>
              <a:spcBef>
                <a:spcPts val="0"/>
              </a:spcBef>
              <a:spcAft>
                <a:spcPts val="0"/>
              </a:spcAft>
              <a:buClr>
                <a:srgbClr val="1A1100"/>
              </a:buClr>
            </a:pPr>
            <a:r>
              <a:rPr lang="uk-UA" sz="2200" spc="-1" dirty="0" smtClean="0">
                <a:solidFill>
                  <a:srgbClr val="1A11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Випуск збірника: </a:t>
            </a:r>
            <a:r>
              <a:rPr lang="ru-RU" sz="2200" spc="-1" dirty="0" smtClean="0">
                <a:solidFill>
                  <a:srgbClr val="1A11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до 03.12.2018 №2 (14),</a:t>
            </a:r>
            <a:r>
              <a:rPr lang="ru-RU" sz="2200" spc="-1" dirty="0">
                <a:solidFill>
                  <a:srgbClr val="1A11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до 01.04.2019 №1 (15)</a:t>
            </a:r>
          </a:p>
          <a:p>
            <a:pPr marL="360" algn="just" fontAlgn="auto">
              <a:lnSpc>
                <a:spcPct val="133000"/>
              </a:lnSpc>
              <a:spcBef>
                <a:spcPts val="0"/>
              </a:spcBef>
              <a:spcAft>
                <a:spcPts val="0"/>
              </a:spcAft>
              <a:buClr>
                <a:srgbClr val="1A1100"/>
              </a:buClr>
            </a:pPr>
            <a:endParaRPr lang="ru-RU" sz="2200" spc="-1" dirty="0">
              <a:solidFill>
                <a:srgbClr val="1A11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360" algn="just" fontAlgn="auto">
              <a:lnSpc>
                <a:spcPct val="133000"/>
              </a:lnSpc>
              <a:spcBef>
                <a:spcPts val="0"/>
              </a:spcBef>
              <a:spcAft>
                <a:spcPts val="0"/>
              </a:spcAft>
              <a:buClr>
                <a:srgbClr val="1A1100"/>
              </a:buClr>
            </a:pPr>
            <a:r>
              <a:rPr lang="uk-UA" sz="2200" spc="-1" dirty="0" smtClean="0">
                <a:solidFill>
                  <a:srgbClr val="1A11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Конкурсна робота на Х Міжнародну виставку </a:t>
            </a:r>
            <a:r>
              <a:rPr lang="uk-UA" sz="2200" spc="-1" dirty="0">
                <a:solidFill>
                  <a:srgbClr val="1A11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«Сучасні заклади освіти</a:t>
            </a:r>
            <a:r>
              <a:rPr lang="uk-UA" sz="2200" spc="-1" dirty="0" smtClean="0">
                <a:solidFill>
                  <a:srgbClr val="1A11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» (березень, 2019)</a:t>
            </a:r>
          </a:p>
          <a:p>
            <a:pPr marL="360" algn="just" fontAlgn="auto">
              <a:lnSpc>
                <a:spcPct val="133000"/>
              </a:lnSpc>
              <a:spcBef>
                <a:spcPts val="0"/>
              </a:spcBef>
              <a:spcAft>
                <a:spcPts val="0"/>
              </a:spcAft>
              <a:buClr>
                <a:srgbClr val="1A1100"/>
              </a:buClr>
            </a:pPr>
            <a:endParaRPr lang="uk-UA" sz="2200" spc="-1" dirty="0">
              <a:solidFill>
                <a:srgbClr val="1A11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360" algn="just" fontAlgn="auto">
              <a:lnSpc>
                <a:spcPct val="133000"/>
              </a:lnSpc>
              <a:spcBef>
                <a:spcPts val="0"/>
              </a:spcBef>
              <a:spcAft>
                <a:spcPts val="0"/>
              </a:spcAft>
              <a:buClr>
                <a:srgbClr val="1A1100"/>
              </a:buClr>
            </a:pPr>
            <a:r>
              <a:rPr lang="uk-UA" sz="2200" spc="-1" dirty="0" smtClean="0">
                <a:solidFill>
                  <a:srgbClr val="1A11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Ювілейне видання про Ніжинський обласний педагогічний ліцей (до 28.12.2018, до 30.05.2019)</a:t>
            </a:r>
            <a:endParaRPr lang="uk-UA" sz="2200" spc="-1" dirty="0">
              <a:solidFill>
                <a:srgbClr val="1A11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pic>
        <p:nvPicPr>
          <p:cNvPr id="90" name="Picture 2"/>
          <p:cNvPicPr/>
          <p:nvPr/>
        </p:nvPicPr>
        <p:blipFill>
          <a:blip r:embed="rId2"/>
          <a:stretch/>
        </p:blipFill>
        <p:spPr>
          <a:xfrm>
            <a:off x="8252280" y="0"/>
            <a:ext cx="891720" cy="1142640"/>
          </a:xfrm>
          <a:prstGeom prst="rect">
            <a:avLst/>
          </a:prstGeom>
          <a:ln w="9360">
            <a:noFill/>
          </a:ln>
        </p:spPr>
      </p:pic>
    </p:spTree>
    <p:extLst>
      <p:ext uri="{BB962C8B-B14F-4D97-AF65-F5344CB8AC3E}">
        <p14:creationId xmlns:p14="http://schemas.microsoft.com/office/powerpoint/2010/main" val="384555198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7476</TotalTime>
  <Words>1254</Words>
  <Application>Microsoft Office PowerPoint</Application>
  <PresentationFormat>Екран (4:3)</PresentationFormat>
  <Paragraphs>261</Paragraphs>
  <Slides>17</Slides>
  <Notes>2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5</vt:i4>
      </vt:variant>
      <vt:variant>
        <vt:lpstr>Заголовки слайдів</vt:lpstr>
      </vt:variant>
      <vt:variant>
        <vt:i4>17</vt:i4>
      </vt:variant>
    </vt:vector>
  </HeadingPairs>
  <TitlesOfParts>
    <vt:vector size="28" baseType="lpstr">
      <vt:lpstr>Arial</vt:lpstr>
      <vt:lpstr>Batang</vt:lpstr>
      <vt:lpstr>Calibri</vt:lpstr>
      <vt:lpstr>DejaVu Sans</vt:lpstr>
      <vt:lpstr>Times New Roman</vt:lpstr>
      <vt:lpstr>Trebuchet MS</vt:lpstr>
      <vt:lpstr>Тема1</vt:lpstr>
      <vt:lpstr>2_Тема Office</vt:lpstr>
      <vt:lpstr>1_Тема Office</vt:lpstr>
      <vt:lpstr>3_Тема Office</vt:lpstr>
      <vt:lpstr>Office Theme</vt:lpstr>
      <vt:lpstr>Презентація PowerPoint</vt:lpstr>
      <vt:lpstr>Презентація PowerPoint</vt:lpstr>
      <vt:lpstr>Презентація PowerPoint</vt:lpstr>
      <vt:lpstr>СТРУКТУРА 2018-2019 Н.Р.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ОСВІТНЯ ПРОГРАМА ЛІЦЕЮ НА 2018-2019 Н.Р.</vt:lpstr>
      <vt:lpstr>ЗВОРОТНІЙ ЗВ’ЯЗОК</vt:lpstr>
      <vt:lpstr>ПРОЕКТ УХВАЛИ</vt:lpstr>
      <vt:lpstr>Презентація PowerPoint</vt:lpstr>
      <vt:lpstr>Інтернет-ресурси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Учень</cp:lastModifiedBy>
  <cp:revision>727</cp:revision>
  <cp:lastPrinted>2018-09-06T10:55:12Z</cp:lastPrinted>
  <dcterms:created xsi:type="dcterms:W3CDTF">2010-11-06T16:44:08Z</dcterms:created>
  <dcterms:modified xsi:type="dcterms:W3CDTF">2018-09-06T11:54:13Z</dcterms:modified>
</cp:coreProperties>
</file>