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804" r:id="rId2"/>
  </p:sldMasterIdLst>
  <p:notesMasterIdLst>
    <p:notesMasterId r:id="rId83"/>
  </p:notesMasterIdLst>
  <p:handoutMasterIdLst>
    <p:handoutMasterId r:id="rId84"/>
  </p:handoutMasterIdLst>
  <p:sldIdLst>
    <p:sldId id="436" r:id="rId3"/>
    <p:sldId id="388" r:id="rId4"/>
    <p:sldId id="431" r:id="rId5"/>
    <p:sldId id="361" r:id="rId6"/>
    <p:sldId id="356" r:id="rId7"/>
    <p:sldId id="427" r:id="rId8"/>
    <p:sldId id="394" r:id="rId9"/>
    <p:sldId id="402" r:id="rId10"/>
    <p:sldId id="423" r:id="rId11"/>
    <p:sldId id="395" r:id="rId12"/>
    <p:sldId id="407" r:id="rId13"/>
    <p:sldId id="406" r:id="rId14"/>
    <p:sldId id="391" r:id="rId15"/>
    <p:sldId id="392" r:id="rId16"/>
    <p:sldId id="397" r:id="rId17"/>
    <p:sldId id="408" r:id="rId18"/>
    <p:sldId id="398" r:id="rId19"/>
    <p:sldId id="307" r:id="rId20"/>
    <p:sldId id="378" r:id="rId21"/>
    <p:sldId id="377" r:id="rId22"/>
    <p:sldId id="411" r:id="rId23"/>
    <p:sldId id="390" r:id="rId24"/>
    <p:sldId id="428" r:id="rId25"/>
    <p:sldId id="429" r:id="rId26"/>
    <p:sldId id="338" r:id="rId27"/>
    <p:sldId id="339" r:id="rId28"/>
    <p:sldId id="374" r:id="rId29"/>
    <p:sldId id="434" r:id="rId30"/>
    <p:sldId id="404" r:id="rId31"/>
    <p:sldId id="323" r:id="rId32"/>
    <p:sldId id="432" r:id="rId33"/>
    <p:sldId id="422" r:id="rId34"/>
    <p:sldId id="382" r:id="rId35"/>
    <p:sldId id="381" r:id="rId36"/>
    <p:sldId id="409" r:id="rId37"/>
    <p:sldId id="403" r:id="rId38"/>
    <p:sldId id="359" r:id="rId39"/>
    <p:sldId id="330" r:id="rId40"/>
    <p:sldId id="410" r:id="rId41"/>
    <p:sldId id="430" r:id="rId42"/>
    <p:sldId id="360" r:id="rId43"/>
    <p:sldId id="437" r:id="rId44"/>
    <p:sldId id="333" r:id="rId45"/>
    <p:sldId id="433" r:id="rId46"/>
    <p:sldId id="332" r:id="rId47"/>
    <p:sldId id="340" r:id="rId48"/>
    <p:sldId id="272" r:id="rId49"/>
    <p:sldId id="412" r:id="rId50"/>
    <p:sldId id="413" r:id="rId51"/>
    <p:sldId id="414" r:id="rId52"/>
    <p:sldId id="416" r:id="rId53"/>
    <p:sldId id="418" r:id="rId54"/>
    <p:sldId id="415" r:id="rId55"/>
    <p:sldId id="417" r:id="rId56"/>
    <p:sldId id="353" r:id="rId57"/>
    <p:sldId id="286" r:id="rId58"/>
    <p:sldId id="311" r:id="rId59"/>
    <p:sldId id="267" r:id="rId60"/>
    <p:sldId id="380" r:id="rId61"/>
    <p:sldId id="367" r:id="rId62"/>
    <p:sldId id="336" r:id="rId63"/>
    <p:sldId id="351" r:id="rId64"/>
    <p:sldId id="366" r:id="rId65"/>
    <p:sldId id="401" r:id="rId66"/>
    <p:sldId id="389" r:id="rId67"/>
    <p:sldId id="369" r:id="rId68"/>
    <p:sldId id="370" r:id="rId69"/>
    <p:sldId id="386" r:id="rId70"/>
    <p:sldId id="371" r:id="rId71"/>
    <p:sldId id="373" r:id="rId72"/>
    <p:sldId id="372" r:id="rId73"/>
    <p:sldId id="379" r:id="rId74"/>
    <p:sldId id="396" r:id="rId75"/>
    <p:sldId id="400" r:id="rId76"/>
    <p:sldId id="399" r:id="rId77"/>
    <p:sldId id="435" r:id="rId78"/>
    <p:sldId id="355" r:id="rId79"/>
    <p:sldId id="425" r:id="rId80"/>
    <p:sldId id="424" r:id="rId81"/>
    <p:sldId id="438" r:id="rId82"/>
  </p:sldIdLst>
  <p:sldSz cx="9144000" cy="6858000" type="screen4x3"/>
  <p:notesSz cx="6797675" cy="9926638"/>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16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Помір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Помір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Помір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Помір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Помір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09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1" y="1"/>
            <a:ext cx="2946247" cy="498328"/>
          </a:xfrm>
          <a:prstGeom prst="rect">
            <a:avLst/>
          </a:prstGeom>
        </p:spPr>
        <p:txBody>
          <a:bodyPr vert="horz" lIns="92108" tIns="46054" rIns="92108" bIns="46054" rtlCol="0"/>
          <a:lstStyle>
            <a:lvl1pPr algn="l">
              <a:defRPr sz="1200"/>
            </a:lvl1pPr>
          </a:lstStyle>
          <a:p>
            <a:endParaRPr lang="uk-UA"/>
          </a:p>
        </p:txBody>
      </p:sp>
      <p:sp>
        <p:nvSpPr>
          <p:cNvPr id="3" name="Місце для дати 2"/>
          <p:cNvSpPr>
            <a:spLocks noGrp="1"/>
          </p:cNvSpPr>
          <p:nvPr>
            <p:ph type="dt" sz="quarter" idx="1"/>
          </p:nvPr>
        </p:nvSpPr>
        <p:spPr>
          <a:xfrm>
            <a:off x="3849826" y="1"/>
            <a:ext cx="2946246" cy="498328"/>
          </a:xfrm>
          <a:prstGeom prst="rect">
            <a:avLst/>
          </a:prstGeom>
        </p:spPr>
        <p:txBody>
          <a:bodyPr vert="horz" lIns="92108" tIns="46054" rIns="92108" bIns="46054" rtlCol="0"/>
          <a:lstStyle>
            <a:lvl1pPr algn="r">
              <a:defRPr sz="1200"/>
            </a:lvl1pPr>
          </a:lstStyle>
          <a:p>
            <a:fld id="{A7D55642-4B80-46FE-AE9F-2466ED781E5C}" type="datetimeFigureOut">
              <a:rPr lang="uk-UA" smtClean="0"/>
              <a:t>12.06.2019</a:t>
            </a:fld>
            <a:endParaRPr lang="uk-UA"/>
          </a:p>
        </p:txBody>
      </p:sp>
      <p:sp>
        <p:nvSpPr>
          <p:cNvPr id="4" name="Місце для нижнього колонтитула 3"/>
          <p:cNvSpPr>
            <a:spLocks noGrp="1"/>
          </p:cNvSpPr>
          <p:nvPr>
            <p:ph type="ftr" sz="quarter" idx="2"/>
          </p:nvPr>
        </p:nvSpPr>
        <p:spPr>
          <a:xfrm>
            <a:off x="1" y="9428311"/>
            <a:ext cx="2946247" cy="498328"/>
          </a:xfrm>
          <a:prstGeom prst="rect">
            <a:avLst/>
          </a:prstGeom>
        </p:spPr>
        <p:txBody>
          <a:bodyPr vert="horz" lIns="92108" tIns="46054" rIns="92108" bIns="46054" rtlCol="0" anchor="b"/>
          <a:lstStyle>
            <a:lvl1pPr algn="l">
              <a:defRPr sz="1200"/>
            </a:lvl1pPr>
          </a:lstStyle>
          <a:p>
            <a:endParaRPr lang="uk-UA"/>
          </a:p>
        </p:txBody>
      </p:sp>
      <p:sp>
        <p:nvSpPr>
          <p:cNvPr id="5" name="Місце для номера слайда 4"/>
          <p:cNvSpPr>
            <a:spLocks noGrp="1"/>
          </p:cNvSpPr>
          <p:nvPr>
            <p:ph type="sldNum" sz="quarter" idx="3"/>
          </p:nvPr>
        </p:nvSpPr>
        <p:spPr>
          <a:xfrm>
            <a:off x="3849826" y="9428311"/>
            <a:ext cx="2946246" cy="498328"/>
          </a:xfrm>
          <a:prstGeom prst="rect">
            <a:avLst/>
          </a:prstGeom>
        </p:spPr>
        <p:txBody>
          <a:bodyPr vert="horz" lIns="92108" tIns="46054" rIns="92108" bIns="46054" rtlCol="0" anchor="b"/>
          <a:lstStyle>
            <a:lvl1pPr algn="r">
              <a:defRPr sz="1200"/>
            </a:lvl1pPr>
          </a:lstStyle>
          <a:p>
            <a:fld id="{788305B1-BF81-4DA9-8501-2EE86EC59A7D}" type="slidenum">
              <a:rPr lang="uk-UA" smtClean="0"/>
              <a:t>‹№›</a:t>
            </a:fld>
            <a:endParaRPr lang="uk-UA"/>
          </a:p>
        </p:txBody>
      </p:sp>
    </p:spTree>
    <p:extLst>
      <p:ext uri="{BB962C8B-B14F-4D97-AF65-F5344CB8AC3E}">
        <p14:creationId xmlns:p14="http://schemas.microsoft.com/office/powerpoint/2010/main" val="4098177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2945660" cy="496331"/>
          </a:xfrm>
          <a:prstGeom prst="rect">
            <a:avLst/>
          </a:prstGeom>
        </p:spPr>
        <p:txBody>
          <a:bodyPr vert="horz" lIns="92075" tIns="46038" rIns="92075" bIns="46038" rtlCol="0"/>
          <a:lstStyle>
            <a:lvl1pPr algn="l">
              <a:defRPr sz="1200"/>
            </a:lvl1pPr>
          </a:lstStyle>
          <a:p>
            <a:endParaRPr lang="ru-RU"/>
          </a:p>
        </p:txBody>
      </p:sp>
      <p:sp>
        <p:nvSpPr>
          <p:cNvPr id="3" name="Дата 2"/>
          <p:cNvSpPr>
            <a:spLocks noGrp="1"/>
          </p:cNvSpPr>
          <p:nvPr>
            <p:ph type="dt" idx="1"/>
          </p:nvPr>
        </p:nvSpPr>
        <p:spPr>
          <a:xfrm>
            <a:off x="3850443" y="1"/>
            <a:ext cx="2945660" cy="496331"/>
          </a:xfrm>
          <a:prstGeom prst="rect">
            <a:avLst/>
          </a:prstGeom>
        </p:spPr>
        <p:txBody>
          <a:bodyPr vert="horz" lIns="92075" tIns="46038" rIns="92075" bIns="46038" rtlCol="0"/>
          <a:lstStyle>
            <a:lvl1pPr algn="r">
              <a:defRPr sz="1200"/>
            </a:lvl1pPr>
          </a:lstStyle>
          <a:p>
            <a:fld id="{59B533DE-F321-400D-B6E7-8CB7BDD9214C}" type="datetimeFigureOut">
              <a:rPr lang="ru-RU" smtClean="0"/>
              <a:pPr/>
              <a:t>12.06.2019</a:t>
            </a:fld>
            <a:endParaRPr lang="ru-RU"/>
          </a:p>
        </p:txBody>
      </p:sp>
      <p:sp>
        <p:nvSpPr>
          <p:cNvPr id="4" name="Образ слайда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2075" tIns="46038" rIns="92075" bIns="46038" rtlCol="0" anchor="ctr"/>
          <a:lstStyle/>
          <a:p>
            <a:endParaRPr lang="ru-RU"/>
          </a:p>
        </p:txBody>
      </p:sp>
      <p:sp>
        <p:nvSpPr>
          <p:cNvPr id="5" name="Заметки 4"/>
          <p:cNvSpPr>
            <a:spLocks noGrp="1"/>
          </p:cNvSpPr>
          <p:nvPr>
            <p:ph type="body" sz="quarter" idx="3"/>
          </p:nvPr>
        </p:nvSpPr>
        <p:spPr>
          <a:xfrm>
            <a:off x="679768" y="4715152"/>
            <a:ext cx="5438140" cy="4466988"/>
          </a:xfrm>
          <a:prstGeom prst="rect">
            <a:avLst/>
          </a:prstGeom>
        </p:spPr>
        <p:txBody>
          <a:bodyPr vert="horz" lIns="92075" tIns="46038" rIns="92075" bIns="4603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428586"/>
            <a:ext cx="2945660" cy="496331"/>
          </a:xfrm>
          <a:prstGeom prst="rect">
            <a:avLst/>
          </a:prstGeom>
        </p:spPr>
        <p:txBody>
          <a:bodyPr vert="horz" lIns="92075" tIns="46038" rIns="92075" bIns="46038"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6"/>
            <a:ext cx="2945660" cy="496331"/>
          </a:xfrm>
          <a:prstGeom prst="rect">
            <a:avLst/>
          </a:prstGeom>
        </p:spPr>
        <p:txBody>
          <a:bodyPr vert="horz" lIns="92075" tIns="46038" rIns="92075" bIns="46038" rtlCol="0" anchor="b"/>
          <a:lstStyle>
            <a:lvl1pPr algn="r">
              <a:defRPr sz="1200"/>
            </a:lvl1pPr>
          </a:lstStyle>
          <a:p>
            <a:fld id="{E4237461-AEC9-4E67-85D7-30C7618229DA}" type="slidenum">
              <a:rPr lang="ru-RU" smtClean="0"/>
              <a:pPr/>
              <a:t>‹№›</a:t>
            </a:fld>
            <a:endParaRPr lang="ru-RU"/>
          </a:p>
        </p:txBody>
      </p:sp>
    </p:spTree>
    <p:extLst>
      <p:ext uri="{BB962C8B-B14F-4D97-AF65-F5344CB8AC3E}">
        <p14:creationId xmlns:p14="http://schemas.microsoft.com/office/powerpoint/2010/main" val="1132305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0"/>
          <p:cNvSpPr>
            <a:spLocks noGrp="1" noChangeArrowheads="1"/>
          </p:cNvSpPr>
          <p:nvPr>
            <p:ph type="sldNum" sz="quarter"/>
          </p:nvPr>
        </p:nvSpPr>
        <p:spPr>
          <a:noFill/>
          <a:ln/>
        </p:spPr>
        <p:txBody>
          <a:bodyPr/>
          <a:lstStyle/>
          <a:p>
            <a:fld id="{CC7FC34B-7659-41AC-B9AD-BBF204457792}" type="slidenum">
              <a:rPr lang="ru-RU" smtClean="0">
                <a:ea typeface="Microsoft YaHei" charset="-122"/>
              </a:rPr>
              <a:pPr/>
              <a:t>13</a:t>
            </a:fld>
            <a:endParaRPr lang="ru-RU" smtClean="0">
              <a:ea typeface="Microsoft YaHei" charset="-122"/>
            </a:endParaRPr>
          </a:p>
        </p:txBody>
      </p:sp>
      <p:sp>
        <p:nvSpPr>
          <p:cNvPr id="52227" name="Rectangle 1"/>
          <p:cNvSpPr>
            <a:spLocks noGrp="1" noRot="1" noChangeAspect="1" noChangeArrowheads="1" noTextEdit="1"/>
          </p:cNvSpPr>
          <p:nvPr>
            <p:ph type="sldImg"/>
          </p:nvPr>
        </p:nvSpPr>
        <p:spPr>
          <a:xfrm>
            <a:off x="917575" y="744538"/>
            <a:ext cx="4962525" cy="3721100"/>
          </a:xfrm>
          <a:solidFill>
            <a:srgbClr val="FFFFFF"/>
          </a:solidFill>
          <a:ln/>
        </p:spPr>
      </p:sp>
      <p:sp>
        <p:nvSpPr>
          <p:cNvPr id="52228" name="Text Box 2"/>
          <p:cNvSpPr txBox="1">
            <a:spLocks noChangeArrowheads="1"/>
          </p:cNvSpPr>
          <p:nvPr/>
        </p:nvSpPr>
        <p:spPr bwMode="auto">
          <a:xfrm>
            <a:off x="679288" y="4714276"/>
            <a:ext cx="5439101" cy="4466828"/>
          </a:xfrm>
          <a:prstGeom prst="rect">
            <a:avLst/>
          </a:prstGeom>
          <a:noFill/>
          <a:ln w="9525">
            <a:noFill/>
            <a:round/>
            <a:headEnd/>
            <a:tailEnd/>
          </a:ln>
        </p:spPr>
        <p:txBody>
          <a:bodyPr wrap="none" lIns="92089" tIns="46045" rIns="92089" bIns="46045" anchor="ct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0"/>
          <p:cNvSpPr>
            <a:spLocks noGrp="1" noChangeArrowheads="1"/>
          </p:cNvSpPr>
          <p:nvPr>
            <p:ph type="sldNum" sz="quarter"/>
          </p:nvPr>
        </p:nvSpPr>
        <p:spPr>
          <a:noFill/>
          <a:ln/>
        </p:spPr>
        <p:txBody>
          <a:bodyPr/>
          <a:lstStyle/>
          <a:p>
            <a:fld id="{CC7FC34B-7659-41AC-B9AD-BBF204457792}" type="slidenum">
              <a:rPr lang="ru-RU" smtClean="0">
                <a:ea typeface="Microsoft YaHei" charset="-122"/>
              </a:rPr>
              <a:pPr/>
              <a:t>22</a:t>
            </a:fld>
            <a:endParaRPr lang="ru-RU" smtClean="0">
              <a:ea typeface="Microsoft YaHei" charset="-122"/>
            </a:endParaRPr>
          </a:p>
        </p:txBody>
      </p:sp>
      <p:sp>
        <p:nvSpPr>
          <p:cNvPr id="52227" name="Rectangle 1"/>
          <p:cNvSpPr>
            <a:spLocks noGrp="1" noRot="1" noChangeAspect="1" noChangeArrowheads="1" noTextEdit="1"/>
          </p:cNvSpPr>
          <p:nvPr>
            <p:ph type="sldImg"/>
          </p:nvPr>
        </p:nvSpPr>
        <p:spPr>
          <a:xfrm>
            <a:off x="917575" y="744538"/>
            <a:ext cx="4962525" cy="3721100"/>
          </a:xfrm>
          <a:solidFill>
            <a:srgbClr val="FFFFFF"/>
          </a:solidFill>
          <a:ln/>
        </p:spPr>
      </p:sp>
      <p:sp>
        <p:nvSpPr>
          <p:cNvPr id="52228" name="Text Box 2"/>
          <p:cNvSpPr txBox="1">
            <a:spLocks noChangeArrowheads="1"/>
          </p:cNvSpPr>
          <p:nvPr/>
        </p:nvSpPr>
        <p:spPr bwMode="auto">
          <a:xfrm>
            <a:off x="679288" y="4714276"/>
            <a:ext cx="5439101" cy="4466828"/>
          </a:xfrm>
          <a:prstGeom prst="rect">
            <a:avLst/>
          </a:prstGeom>
          <a:noFill/>
          <a:ln w="9525">
            <a:noFill/>
            <a:round/>
            <a:headEnd/>
            <a:tailEnd/>
          </a:ln>
        </p:spPr>
        <p:txBody>
          <a:bodyPr wrap="none" lIns="92089" tIns="46045" rIns="92089" bIns="46045" anchor="ct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0"/>
          <p:cNvSpPr>
            <a:spLocks noGrp="1" noChangeArrowheads="1"/>
          </p:cNvSpPr>
          <p:nvPr>
            <p:ph type="sldNum" sz="quarter"/>
          </p:nvPr>
        </p:nvSpPr>
        <p:spPr>
          <a:noFill/>
          <a:ln/>
        </p:spPr>
        <p:txBody>
          <a:bodyPr/>
          <a:lstStyle/>
          <a:p>
            <a:fld id="{CC7FC34B-7659-41AC-B9AD-BBF204457792}" type="slidenum">
              <a:rPr lang="ru-RU" smtClean="0">
                <a:ea typeface="Microsoft YaHei" charset="-122"/>
              </a:rPr>
              <a:pPr/>
              <a:t>32</a:t>
            </a:fld>
            <a:endParaRPr lang="ru-RU" smtClean="0">
              <a:ea typeface="Microsoft YaHei" charset="-122"/>
            </a:endParaRPr>
          </a:p>
        </p:txBody>
      </p:sp>
      <p:sp>
        <p:nvSpPr>
          <p:cNvPr id="52227" name="Rectangle 1"/>
          <p:cNvSpPr>
            <a:spLocks noGrp="1" noRot="1" noChangeAspect="1" noChangeArrowheads="1" noTextEdit="1"/>
          </p:cNvSpPr>
          <p:nvPr>
            <p:ph type="sldImg"/>
          </p:nvPr>
        </p:nvSpPr>
        <p:spPr>
          <a:xfrm>
            <a:off x="917575" y="744538"/>
            <a:ext cx="4962525" cy="3721100"/>
          </a:xfrm>
          <a:solidFill>
            <a:srgbClr val="FFFFFF"/>
          </a:solidFill>
          <a:ln/>
        </p:spPr>
      </p:sp>
      <p:sp>
        <p:nvSpPr>
          <p:cNvPr id="52228" name="Text Box 2"/>
          <p:cNvSpPr txBox="1">
            <a:spLocks noChangeArrowheads="1"/>
          </p:cNvSpPr>
          <p:nvPr/>
        </p:nvSpPr>
        <p:spPr bwMode="auto">
          <a:xfrm>
            <a:off x="679288" y="4714276"/>
            <a:ext cx="5439101" cy="4466828"/>
          </a:xfrm>
          <a:prstGeom prst="rect">
            <a:avLst/>
          </a:prstGeom>
          <a:noFill/>
          <a:ln w="9525">
            <a:noFill/>
            <a:round/>
            <a:headEnd/>
            <a:tailEnd/>
          </a:ln>
        </p:spPr>
        <p:txBody>
          <a:bodyPr wrap="none" lIns="92089" tIns="46045" rIns="92089" bIns="46045" anchor="ct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E4237461-AEC9-4E67-85D7-30C7618229DA}" type="slidenum">
              <a:rPr lang="ru-RU" smtClean="0"/>
              <a:pPr/>
              <a:t>64</a:t>
            </a:fld>
            <a:endParaRPr lang="ru-RU"/>
          </a:p>
        </p:txBody>
      </p:sp>
    </p:spTree>
    <p:extLst>
      <p:ext uri="{BB962C8B-B14F-4D97-AF65-F5344CB8AC3E}">
        <p14:creationId xmlns:p14="http://schemas.microsoft.com/office/powerpoint/2010/main" val="24217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237461-AEC9-4E67-85D7-30C7618229DA}" type="slidenum">
              <a:rPr lang="ru-RU" smtClean="0"/>
              <a:pPr/>
              <a:t>74</a:t>
            </a:fld>
            <a:endParaRPr lang="ru-RU"/>
          </a:p>
        </p:txBody>
      </p:sp>
    </p:spTree>
    <p:extLst>
      <p:ext uri="{BB962C8B-B14F-4D97-AF65-F5344CB8AC3E}">
        <p14:creationId xmlns:p14="http://schemas.microsoft.com/office/powerpoint/2010/main" val="225617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1E434EDD-6CDB-4D5A-B25E-773DE24DC594}" type="datetimeFigureOut">
              <a:rPr lang="uk-UA" smtClean="0"/>
              <a:pPr/>
              <a:t>12.06.2019</a:t>
            </a:fld>
            <a:endParaRPr lang="uk-UA"/>
          </a:p>
        </p:txBody>
      </p:sp>
      <p:sp>
        <p:nvSpPr>
          <p:cNvPr id="20" name="Нижний колонтитул 19"/>
          <p:cNvSpPr>
            <a:spLocks noGrp="1"/>
          </p:cNvSpPr>
          <p:nvPr>
            <p:ph type="ftr" sz="quarter" idx="11"/>
          </p:nvPr>
        </p:nvSpPr>
        <p:spPr/>
        <p:txBody>
          <a:bodyPr/>
          <a:lstStyle>
            <a:extLst/>
          </a:lstStyle>
          <a:p>
            <a:endParaRPr lang="uk-UA"/>
          </a:p>
        </p:txBody>
      </p:sp>
      <p:sp>
        <p:nvSpPr>
          <p:cNvPr id="10" name="Номер слайда 9"/>
          <p:cNvSpPr>
            <a:spLocks noGrp="1"/>
          </p:cNvSpPr>
          <p:nvPr>
            <p:ph type="sldNum" sz="quarter" idx="12"/>
          </p:nvPr>
        </p:nvSpPr>
        <p:spPr/>
        <p:txBody>
          <a:bodyPr/>
          <a:lstStyle>
            <a:extLst/>
          </a:lstStyle>
          <a:p>
            <a:fld id="{AF4FCFB5-55AF-4868-A6AB-B3D51D5D5E94}" type="slidenum">
              <a:rPr lang="uk-UA" smtClean="0"/>
              <a:pPr/>
              <a:t>‹№›</a:t>
            </a:fld>
            <a:endParaRPr lang="uk-UA"/>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1E434EDD-6CDB-4D5A-B25E-773DE24DC594}" type="datetimeFigureOut">
              <a:rPr lang="uk-UA" smtClean="0"/>
              <a:pPr/>
              <a:t>12.06.2019</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AF4FCFB5-55AF-4868-A6AB-B3D51D5D5E94}" type="slidenum">
              <a:rPr lang="uk-UA" smtClean="0"/>
              <a:pPr/>
              <a:t>‹№›</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1E434EDD-6CDB-4D5A-B25E-773DE24DC594}" type="datetimeFigureOut">
              <a:rPr lang="uk-UA" smtClean="0"/>
              <a:pPr/>
              <a:t>12.06.2019</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AF4FCFB5-55AF-4868-A6AB-B3D51D5D5E94}" type="slidenum">
              <a:rPr lang="uk-UA" smtClean="0"/>
              <a:pPr/>
              <a:t>‹№›</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1E434EDD-6CDB-4D5A-B25E-773DE24DC594}" type="datetimeFigureOut">
              <a:rPr lang="uk-UA" smtClean="0">
                <a:solidFill>
                  <a:srgbClr val="E7DEC9">
                    <a:shade val="50000"/>
                    <a:satMod val="200000"/>
                  </a:srgbClr>
                </a:solidFill>
              </a:rPr>
              <a:pPr/>
              <a:t>12.06.2019</a:t>
            </a:fld>
            <a:endParaRPr lang="uk-UA">
              <a:solidFill>
                <a:srgbClr val="E7DEC9">
                  <a:shade val="50000"/>
                  <a:satMod val="200000"/>
                </a:srgbClr>
              </a:solidFill>
            </a:endParaRPr>
          </a:p>
        </p:txBody>
      </p:sp>
      <p:sp>
        <p:nvSpPr>
          <p:cNvPr id="20" name="Нижний колонтитул 19"/>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10" name="Номер слайда 9"/>
          <p:cNvSpPr>
            <a:spLocks noGrp="1"/>
          </p:cNvSpPr>
          <p:nvPr>
            <p:ph type="sldNum" sz="quarter" idx="12"/>
          </p:nvPr>
        </p:nvSpPr>
        <p:spPr/>
        <p:txBody>
          <a:bodyPr/>
          <a:lstStyle>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1235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1E434EDD-6CDB-4D5A-B25E-773DE24DC594}" type="datetimeFigureOut">
              <a:rPr lang="uk-UA" smtClean="0">
                <a:solidFill>
                  <a:srgbClr val="E7DEC9">
                    <a:shade val="50000"/>
                    <a:satMod val="200000"/>
                  </a:srgbClr>
                </a:solidFill>
              </a:rPr>
              <a:pPr/>
              <a:t>12.06.2019</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751814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1E434EDD-6CDB-4D5A-B25E-773DE24DC594}" type="datetimeFigureOut">
              <a:rPr lang="uk-UA" smtClean="0">
                <a:solidFill>
                  <a:srgbClr val="E7DEC9">
                    <a:shade val="50000"/>
                    <a:satMod val="200000"/>
                  </a:srgbClr>
                </a:solidFill>
              </a:rPr>
              <a:pPr/>
              <a:t>12.06.2019</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74750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1E434EDD-6CDB-4D5A-B25E-773DE24DC594}" type="datetimeFigureOut">
              <a:rPr lang="uk-UA" smtClean="0">
                <a:solidFill>
                  <a:srgbClr val="E7DEC9">
                    <a:shade val="50000"/>
                    <a:satMod val="200000"/>
                  </a:srgbClr>
                </a:solidFill>
              </a:rPr>
              <a:pPr/>
              <a:t>12.06.2019</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296754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1E434EDD-6CDB-4D5A-B25E-773DE24DC594}" type="datetimeFigureOut">
              <a:rPr lang="uk-UA" smtClean="0">
                <a:solidFill>
                  <a:srgbClr val="E7DEC9">
                    <a:shade val="50000"/>
                    <a:satMod val="200000"/>
                  </a:srgbClr>
                </a:solidFill>
              </a:rPr>
              <a:pPr/>
              <a:t>12.06.2019</a:t>
            </a:fld>
            <a:endParaRPr lang="uk-UA">
              <a:solidFill>
                <a:srgbClr val="E7DEC9">
                  <a:shade val="50000"/>
                  <a:satMod val="200000"/>
                </a:srgbClr>
              </a:solidFill>
            </a:endParaRPr>
          </a:p>
        </p:txBody>
      </p:sp>
      <p:sp>
        <p:nvSpPr>
          <p:cNvPr id="8" name="Нижний колонтитул 7"/>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9" name="Номер слайда 8"/>
          <p:cNvSpPr>
            <a:spLocks noGrp="1"/>
          </p:cNvSpPr>
          <p:nvPr>
            <p:ph type="sldNum" sz="quarter" idx="12"/>
          </p:nvPr>
        </p:nvSpPr>
        <p:spPr/>
        <p:txBody>
          <a:bodyPr/>
          <a:lstStyle>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042473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1E434EDD-6CDB-4D5A-B25E-773DE24DC594}" type="datetimeFigureOut">
              <a:rPr lang="uk-UA" smtClean="0">
                <a:solidFill>
                  <a:srgbClr val="E7DEC9">
                    <a:shade val="50000"/>
                    <a:satMod val="200000"/>
                  </a:srgbClr>
                </a:solidFill>
              </a:rPr>
              <a:pPr/>
              <a:t>12.06.2019</a:t>
            </a:fld>
            <a:endParaRPr lang="uk-UA">
              <a:solidFill>
                <a:srgbClr val="E7DEC9">
                  <a:shade val="50000"/>
                  <a:satMod val="200000"/>
                </a:srgbClr>
              </a:solidFill>
            </a:endParaRPr>
          </a:p>
        </p:txBody>
      </p:sp>
      <p:sp>
        <p:nvSpPr>
          <p:cNvPr id="4" name="Нижний колонтитул 3"/>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5" name="Номер слайда 4"/>
          <p:cNvSpPr>
            <a:spLocks noGrp="1"/>
          </p:cNvSpPr>
          <p:nvPr>
            <p:ph type="sldNum" sz="quarter" idx="12"/>
          </p:nvPr>
        </p:nvSpPr>
        <p:spPr/>
        <p:txBody>
          <a:bodyPr/>
          <a:lstStyle>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940559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Дата 1"/>
          <p:cNvSpPr>
            <a:spLocks noGrp="1"/>
          </p:cNvSpPr>
          <p:nvPr>
            <p:ph type="dt" sz="half" idx="10"/>
          </p:nvPr>
        </p:nvSpPr>
        <p:spPr/>
        <p:txBody>
          <a:bodyPr/>
          <a:lstStyle>
            <a:extLst/>
          </a:lstStyle>
          <a:p>
            <a:fld id="{1E434EDD-6CDB-4D5A-B25E-773DE24DC594}" type="datetimeFigureOut">
              <a:rPr lang="uk-UA" smtClean="0">
                <a:solidFill>
                  <a:srgbClr val="E7DEC9">
                    <a:shade val="50000"/>
                    <a:satMod val="200000"/>
                  </a:srgbClr>
                </a:solidFill>
              </a:rPr>
              <a:pPr/>
              <a:t>12.06.2019</a:t>
            </a:fld>
            <a:endParaRPr lang="uk-UA">
              <a:solidFill>
                <a:srgbClr val="E7DEC9">
                  <a:shade val="50000"/>
                  <a:satMod val="200000"/>
                </a:srgbClr>
              </a:solidFill>
            </a:endParaRPr>
          </a:p>
        </p:txBody>
      </p:sp>
      <p:sp>
        <p:nvSpPr>
          <p:cNvPr id="3" name="Нижний колонтитул 2"/>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4" name="Номер слайда 3"/>
          <p:cNvSpPr>
            <a:spLocks noGrp="1"/>
          </p:cNvSpPr>
          <p:nvPr>
            <p:ph type="sldNum" sz="quarter" idx="12"/>
          </p:nvPr>
        </p:nvSpPr>
        <p:spPr/>
        <p:txBody>
          <a:bodyPr/>
          <a:lstStyle>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368183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1E434EDD-6CDB-4D5A-B25E-773DE24DC594}" type="datetimeFigureOut">
              <a:rPr lang="uk-UA" smtClean="0">
                <a:solidFill>
                  <a:srgbClr val="E7DEC9">
                    <a:shade val="50000"/>
                    <a:satMod val="200000"/>
                  </a:srgbClr>
                </a:solidFill>
              </a:rPr>
              <a:pPr/>
              <a:t>12.06.2019</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292048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1E434EDD-6CDB-4D5A-B25E-773DE24DC594}" type="datetimeFigureOut">
              <a:rPr lang="uk-UA" smtClean="0"/>
              <a:pPr/>
              <a:t>12.06.2019</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AF4FCFB5-55AF-4868-A6AB-B3D51D5D5E94}" type="slidenum">
              <a:rPr lang="uk-UA" smtClean="0"/>
              <a:pPr/>
              <a:t>‹№›</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1E434EDD-6CDB-4D5A-B25E-773DE24DC594}" type="datetimeFigureOut">
              <a:rPr lang="uk-UA" smtClean="0">
                <a:solidFill>
                  <a:srgbClr val="E7DEC9">
                    <a:shade val="50000"/>
                    <a:satMod val="200000"/>
                  </a:srgbClr>
                </a:solidFill>
              </a:rPr>
              <a:pPr/>
              <a:t>12.06.2019</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extLst>
      <p:ext uri="{BB962C8B-B14F-4D97-AF65-F5344CB8AC3E}">
        <p14:creationId xmlns:p14="http://schemas.microsoft.com/office/powerpoint/2010/main" val="1686907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1E434EDD-6CDB-4D5A-B25E-773DE24DC594}" type="datetimeFigureOut">
              <a:rPr lang="uk-UA" smtClean="0">
                <a:solidFill>
                  <a:srgbClr val="E7DEC9">
                    <a:shade val="50000"/>
                    <a:satMod val="200000"/>
                  </a:srgbClr>
                </a:solidFill>
              </a:rPr>
              <a:pPr/>
              <a:t>12.06.2019</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278125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1E434EDD-6CDB-4D5A-B25E-773DE24DC594}" type="datetimeFigureOut">
              <a:rPr lang="uk-UA" smtClean="0">
                <a:solidFill>
                  <a:srgbClr val="E7DEC9">
                    <a:shade val="50000"/>
                    <a:satMod val="200000"/>
                  </a:srgbClr>
                </a:solidFill>
              </a:rPr>
              <a:pPr/>
              <a:t>12.06.2019</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extLst/>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90354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1E434EDD-6CDB-4D5A-B25E-773DE24DC594}" type="datetimeFigureOut">
              <a:rPr lang="uk-UA" smtClean="0"/>
              <a:pPr/>
              <a:t>12.06.2019</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AF4FCFB5-55AF-4868-A6AB-B3D51D5D5E94}" type="slidenum">
              <a:rPr lang="uk-UA" smtClean="0"/>
              <a:pPr/>
              <a:t>‹№›</a:t>
            </a:fld>
            <a:endParaRPr lang="uk-UA"/>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1E434EDD-6CDB-4D5A-B25E-773DE24DC594}" type="datetimeFigureOut">
              <a:rPr lang="uk-UA" smtClean="0"/>
              <a:pPr/>
              <a:t>12.06.2019</a:t>
            </a:fld>
            <a:endParaRPr lang="uk-UA"/>
          </a:p>
        </p:txBody>
      </p:sp>
      <p:sp>
        <p:nvSpPr>
          <p:cNvPr id="6" name="Нижний колонтитул 5"/>
          <p:cNvSpPr>
            <a:spLocks noGrp="1"/>
          </p:cNvSpPr>
          <p:nvPr>
            <p:ph type="ftr" sz="quarter" idx="11"/>
          </p:nvPr>
        </p:nvSpPr>
        <p:spPr/>
        <p:txBody>
          <a:bodyPr/>
          <a:lstStyle>
            <a:extLst/>
          </a:lstStyle>
          <a:p>
            <a:endParaRPr lang="uk-UA"/>
          </a:p>
        </p:txBody>
      </p:sp>
      <p:sp>
        <p:nvSpPr>
          <p:cNvPr id="7" name="Номер слайда 6"/>
          <p:cNvSpPr>
            <a:spLocks noGrp="1"/>
          </p:cNvSpPr>
          <p:nvPr>
            <p:ph type="sldNum" sz="quarter" idx="12"/>
          </p:nvPr>
        </p:nvSpPr>
        <p:spPr/>
        <p:txBody>
          <a:bodyPr/>
          <a:lstStyle>
            <a:extLst/>
          </a:lstStyle>
          <a:p>
            <a:fld id="{AF4FCFB5-55AF-4868-A6AB-B3D51D5D5E94}" type="slidenum">
              <a:rPr lang="uk-UA" smtClean="0"/>
              <a:pPr/>
              <a:t>‹№›</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1E434EDD-6CDB-4D5A-B25E-773DE24DC594}" type="datetimeFigureOut">
              <a:rPr lang="uk-UA" smtClean="0"/>
              <a:pPr/>
              <a:t>12.06.2019</a:t>
            </a:fld>
            <a:endParaRPr lang="uk-UA"/>
          </a:p>
        </p:txBody>
      </p:sp>
      <p:sp>
        <p:nvSpPr>
          <p:cNvPr id="8" name="Нижний колонтитул 7"/>
          <p:cNvSpPr>
            <a:spLocks noGrp="1"/>
          </p:cNvSpPr>
          <p:nvPr>
            <p:ph type="ftr" sz="quarter" idx="11"/>
          </p:nvPr>
        </p:nvSpPr>
        <p:spPr/>
        <p:txBody>
          <a:bodyPr/>
          <a:lstStyle>
            <a:extLst/>
          </a:lstStyle>
          <a:p>
            <a:endParaRPr lang="uk-UA"/>
          </a:p>
        </p:txBody>
      </p:sp>
      <p:sp>
        <p:nvSpPr>
          <p:cNvPr id="9" name="Номер слайда 8"/>
          <p:cNvSpPr>
            <a:spLocks noGrp="1"/>
          </p:cNvSpPr>
          <p:nvPr>
            <p:ph type="sldNum" sz="quarter" idx="12"/>
          </p:nvPr>
        </p:nvSpPr>
        <p:spPr/>
        <p:txBody>
          <a:bodyPr/>
          <a:lstStyle>
            <a:extLst/>
          </a:lstStyle>
          <a:p>
            <a:fld id="{AF4FCFB5-55AF-4868-A6AB-B3D51D5D5E94}" type="slidenum">
              <a:rPr lang="uk-UA" smtClean="0"/>
              <a:pPr/>
              <a:t>‹№›</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1E434EDD-6CDB-4D5A-B25E-773DE24DC594}" type="datetimeFigureOut">
              <a:rPr lang="uk-UA" smtClean="0"/>
              <a:pPr/>
              <a:t>12.06.2019</a:t>
            </a:fld>
            <a:endParaRPr lang="uk-UA"/>
          </a:p>
        </p:txBody>
      </p:sp>
      <p:sp>
        <p:nvSpPr>
          <p:cNvPr id="4" name="Нижний колонтитул 3"/>
          <p:cNvSpPr>
            <a:spLocks noGrp="1"/>
          </p:cNvSpPr>
          <p:nvPr>
            <p:ph type="ftr" sz="quarter" idx="11"/>
          </p:nvPr>
        </p:nvSpPr>
        <p:spPr/>
        <p:txBody>
          <a:bodyPr/>
          <a:lstStyle>
            <a:extLst/>
          </a:lstStyle>
          <a:p>
            <a:endParaRPr lang="uk-UA"/>
          </a:p>
        </p:txBody>
      </p:sp>
      <p:sp>
        <p:nvSpPr>
          <p:cNvPr id="5" name="Номер слайда 4"/>
          <p:cNvSpPr>
            <a:spLocks noGrp="1"/>
          </p:cNvSpPr>
          <p:nvPr>
            <p:ph type="sldNum" sz="quarter" idx="12"/>
          </p:nvPr>
        </p:nvSpPr>
        <p:spPr/>
        <p:txBody>
          <a:bodyPr/>
          <a:lstStyle>
            <a:extLst/>
          </a:lstStyle>
          <a:p>
            <a:fld id="{AF4FCFB5-55AF-4868-A6AB-B3D51D5D5E94}" type="slidenum">
              <a:rPr lang="uk-UA" smtClean="0"/>
              <a:pPr/>
              <a:t>‹№›</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1E434EDD-6CDB-4D5A-B25E-773DE24DC594}" type="datetimeFigureOut">
              <a:rPr lang="uk-UA" smtClean="0"/>
              <a:pPr/>
              <a:t>12.06.2019</a:t>
            </a:fld>
            <a:endParaRPr lang="uk-UA"/>
          </a:p>
        </p:txBody>
      </p:sp>
      <p:sp>
        <p:nvSpPr>
          <p:cNvPr id="3" name="Нижний колонтитул 2"/>
          <p:cNvSpPr>
            <a:spLocks noGrp="1"/>
          </p:cNvSpPr>
          <p:nvPr>
            <p:ph type="ftr" sz="quarter" idx="11"/>
          </p:nvPr>
        </p:nvSpPr>
        <p:spPr/>
        <p:txBody>
          <a:bodyPr/>
          <a:lstStyle>
            <a:extLst/>
          </a:lstStyle>
          <a:p>
            <a:endParaRPr lang="uk-UA"/>
          </a:p>
        </p:txBody>
      </p:sp>
      <p:sp>
        <p:nvSpPr>
          <p:cNvPr id="4" name="Номер слайда 3"/>
          <p:cNvSpPr>
            <a:spLocks noGrp="1"/>
          </p:cNvSpPr>
          <p:nvPr>
            <p:ph type="sldNum" sz="quarter" idx="12"/>
          </p:nvPr>
        </p:nvSpPr>
        <p:spPr/>
        <p:txBody>
          <a:bodyPr/>
          <a:lstStyle>
            <a:extLst/>
          </a:lstStyle>
          <a:p>
            <a:fld id="{AF4FCFB5-55AF-4868-A6AB-B3D51D5D5E94}" type="slidenum">
              <a:rPr lang="uk-UA" smtClean="0"/>
              <a:pPr/>
              <a:t>‹№›</a:t>
            </a:fld>
            <a:endParaRPr lang="uk-UA"/>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1E434EDD-6CDB-4D5A-B25E-773DE24DC594}" type="datetimeFigureOut">
              <a:rPr lang="uk-UA" smtClean="0"/>
              <a:pPr/>
              <a:t>12.06.2019</a:t>
            </a:fld>
            <a:endParaRPr lang="uk-UA"/>
          </a:p>
        </p:txBody>
      </p:sp>
      <p:sp>
        <p:nvSpPr>
          <p:cNvPr id="6" name="Нижний колонтитул 5"/>
          <p:cNvSpPr>
            <a:spLocks noGrp="1"/>
          </p:cNvSpPr>
          <p:nvPr>
            <p:ph type="ftr" sz="quarter" idx="11"/>
          </p:nvPr>
        </p:nvSpPr>
        <p:spPr/>
        <p:txBody>
          <a:bodyPr/>
          <a:lstStyle>
            <a:extLst/>
          </a:lstStyle>
          <a:p>
            <a:endParaRPr lang="uk-UA"/>
          </a:p>
        </p:txBody>
      </p:sp>
      <p:sp>
        <p:nvSpPr>
          <p:cNvPr id="7" name="Номер слайда 6"/>
          <p:cNvSpPr>
            <a:spLocks noGrp="1"/>
          </p:cNvSpPr>
          <p:nvPr>
            <p:ph type="sldNum" sz="quarter" idx="12"/>
          </p:nvPr>
        </p:nvSpPr>
        <p:spPr/>
        <p:txBody>
          <a:bodyPr/>
          <a:lstStyle>
            <a:extLst/>
          </a:lstStyle>
          <a:p>
            <a:fld id="{AF4FCFB5-55AF-4868-A6AB-B3D51D5D5E94}" type="slidenum">
              <a:rPr lang="uk-UA" smtClean="0"/>
              <a:pPr/>
              <a:t>‹№›</a:t>
            </a:fld>
            <a:endParaRPr lang="uk-U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1E434EDD-6CDB-4D5A-B25E-773DE24DC594}" type="datetimeFigureOut">
              <a:rPr lang="uk-UA" smtClean="0"/>
              <a:pPr/>
              <a:t>12.06.2019</a:t>
            </a:fld>
            <a:endParaRPr lang="uk-UA"/>
          </a:p>
        </p:txBody>
      </p:sp>
      <p:sp>
        <p:nvSpPr>
          <p:cNvPr id="6" name="Нижний колонтитул 5"/>
          <p:cNvSpPr>
            <a:spLocks noGrp="1"/>
          </p:cNvSpPr>
          <p:nvPr>
            <p:ph type="ftr" sz="quarter" idx="11"/>
          </p:nvPr>
        </p:nvSpPr>
        <p:spPr/>
        <p:txBody>
          <a:bodyPr/>
          <a:lstStyle>
            <a:extLst/>
          </a:lstStyle>
          <a:p>
            <a:endParaRPr lang="uk-UA"/>
          </a:p>
        </p:txBody>
      </p:sp>
      <p:sp>
        <p:nvSpPr>
          <p:cNvPr id="7" name="Номер слайда 6"/>
          <p:cNvSpPr>
            <a:spLocks noGrp="1"/>
          </p:cNvSpPr>
          <p:nvPr>
            <p:ph type="sldNum" sz="quarter" idx="12"/>
          </p:nvPr>
        </p:nvSpPr>
        <p:spPr/>
        <p:txBody>
          <a:bodyPr/>
          <a:lstStyle>
            <a:extLst/>
          </a:lstStyle>
          <a:p>
            <a:fld id="{AF4FCFB5-55AF-4868-A6AB-B3D51D5D5E94}" type="slidenum">
              <a:rPr lang="uk-UA" smtClean="0"/>
              <a:pPr/>
              <a:t>‹№›</a:t>
            </a:fld>
            <a:endParaRPr lang="uk-UA"/>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E434EDD-6CDB-4D5A-B25E-773DE24DC594}" type="datetimeFigureOut">
              <a:rPr lang="uk-UA" smtClean="0"/>
              <a:pPr/>
              <a:t>12.06.2019</a:t>
            </a:fld>
            <a:endParaRPr lang="uk-UA"/>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uk-UA"/>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F4FCFB5-55AF-4868-A6AB-B3D51D5D5E94}" type="slidenum">
              <a:rPr lang="uk-UA" smtClean="0"/>
              <a:pPr/>
              <a:t>‹№›</a:t>
            </a:fld>
            <a:endParaRPr lang="uk-UA"/>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E434EDD-6CDB-4D5A-B25E-773DE24DC594}" type="datetimeFigureOut">
              <a:rPr lang="uk-UA" smtClean="0">
                <a:solidFill>
                  <a:srgbClr val="E7DEC9">
                    <a:shade val="50000"/>
                    <a:satMod val="200000"/>
                  </a:srgbClr>
                </a:solidFill>
              </a:rPr>
              <a:pPr/>
              <a:t>12.06.2019</a:t>
            </a:fld>
            <a:endParaRPr lang="uk-UA">
              <a:solidFill>
                <a:srgbClr val="E7DEC9">
                  <a:shade val="50000"/>
                  <a:satMod val="200000"/>
                </a:srgbClr>
              </a:solidFill>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uk-UA">
              <a:solidFill>
                <a:srgbClr val="E7DEC9">
                  <a:shade val="50000"/>
                  <a:satMod val="200000"/>
                </a:srgbClr>
              </a:solidFill>
            </a:endParaRPr>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5354044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 Id="rId5" Type="http://schemas.openxmlformats.org/officeDocument/2006/relationships/image" Target="../media/image101.jpeg"/><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5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jpeg"/></Relationships>
</file>

<file path=ppt/slides/_rels/slide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6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jpeg"/></Relationships>
</file>

<file path=ppt/slides/_rels/slide6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1.xml"/><Relationship Id="rId5" Type="http://schemas.openxmlformats.org/officeDocument/2006/relationships/image" Target="../media/image146.jpeg"/><Relationship Id="rId4" Type="http://schemas.openxmlformats.org/officeDocument/2006/relationships/image" Target="../media/image145.png"/></Relationships>
</file>

<file path=ppt/slides/_rels/slide6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6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1.xml"/><Relationship Id="rId5" Type="http://schemas.openxmlformats.org/officeDocument/2006/relationships/image" Target="../media/image170.jpeg"/><Relationship Id="rId4" Type="http://schemas.openxmlformats.org/officeDocument/2006/relationships/image" Target="../media/image169.jpeg"/></Relationships>
</file>

<file path=ppt/slides/_rels/slide7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hyperlink" Target="http://nizhen.com.ua/" TargetMode="External"/><Relationship Id="rId2" Type="http://schemas.openxmlformats.org/officeDocument/2006/relationships/hyperlink" Target="http://www.prezentacii-angliyskiy.ru/" TargetMode="Externa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671887" y="2906350"/>
            <a:ext cx="5472113" cy="3539430"/>
          </a:xfrm>
          <a:prstGeom prst="rect">
            <a:avLst/>
          </a:prstGeom>
        </p:spPr>
        <p:txBody>
          <a:bodyPr>
            <a:spAutoFit/>
          </a:bodyPr>
          <a:lstStyle/>
          <a:p>
            <a:pPr algn="ctr">
              <a:defRPr/>
            </a:pPr>
            <a:r>
              <a:rPr lang="uk-UA" sz="3200" b="1" i="1" dirty="0" smtClean="0">
                <a:solidFill>
                  <a:schemeClr val="accent1">
                    <a:lumMod val="50000"/>
                  </a:schemeClr>
                </a:solidFill>
                <a:latin typeface="Times New Roman" pitchFamily="18" charset="0"/>
                <a:cs typeface="Times New Roman" pitchFamily="18" charset="0"/>
              </a:rPr>
              <a:t>ЗВІТ ДИРЕКТОРА НІЖИНСЬКОГО ОБЛАСНОГО ПЕДАГОГІЧНОГО ЛІЦЕЮ ЧЕРНІГІВСЬКОЇ ОБЛАСНОЇ РАДИ ПРО РОБОТУ У 2018-2019 </a:t>
            </a:r>
            <a:r>
              <a:rPr lang="uk-UA" sz="3200" b="1" i="1" dirty="0" err="1" smtClean="0">
                <a:solidFill>
                  <a:schemeClr val="accent1">
                    <a:lumMod val="50000"/>
                  </a:schemeClr>
                </a:solidFill>
                <a:latin typeface="Times New Roman" pitchFamily="18" charset="0"/>
                <a:cs typeface="Times New Roman" pitchFamily="18" charset="0"/>
              </a:rPr>
              <a:t>н.р</a:t>
            </a:r>
            <a:r>
              <a:rPr lang="uk-UA" sz="3200" b="1" i="1" dirty="0" smtClean="0">
                <a:solidFill>
                  <a:schemeClr val="accent1">
                    <a:lumMod val="50000"/>
                  </a:schemeClr>
                </a:solidFill>
                <a:latin typeface="Times New Roman" pitchFamily="18" charset="0"/>
                <a:cs typeface="Times New Roman" pitchFamily="18" charset="0"/>
              </a:rPr>
              <a:t>.</a:t>
            </a:r>
            <a:endParaRPr lang="ru-RU" sz="4400" i="1" dirty="0">
              <a:solidFill>
                <a:schemeClr val="accent1">
                  <a:lumMod val="50000"/>
                </a:schemeClr>
              </a:solidFill>
              <a:latin typeface="Times New Roman" pitchFamily="18" charset="0"/>
              <a:cs typeface="Times New Roman" pitchFamily="18" charset="0"/>
            </a:endParaRPr>
          </a:p>
        </p:txBody>
      </p:sp>
      <p:pic>
        <p:nvPicPr>
          <p:cNvPr id="7" name="Рисунок 6" descr="C:\Users\Лена\Downloads\IMG_0749.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85728"/>
            <a:ext cx="3765812" cy="6025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6" name="Picture 2" descr="C:\Users\Сліпак\Downloads\gerb_liceya (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97970" y="30218"/>
            <a:ext cx="2146030" cy="296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20416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6"/>
          <p:cNvSpPr>
            <a:spLocks noGrp="1" noChangeArrowheads="1"/>
          </p:cNvSpPr>
          <p:nvPr>
            <p:ph type="title"/>
          </p:nvPr>
        </p:nvSpPr>
        <p:spPr bwMode="auto">
          <a:xfrm>
            <a:off x="611560" y="332656"/>
            <a:ext cx="8532440" cy="646331"/>
          </a:xfrm>
          <a:prstGeom prst="rect">
            <a:avLst/>
          </a:prstGeom>
          <a:noFill/>
          <a:ln>
            <a:noFill/>
          </a:ln>
          <a:extLst/>
        </p:spPr>
        <p:txBody>
          <a:bodyPr wrap="square">
            <a:spAutoFit/>
          </a:bodyPr>
          <a:lstStyle>
            <a:lvl1pPr eaLnBrk="0" hangingPunct="0">
              <a:spcBef>
                <a:spcPct val="20000"/>
              </a:spcBef>
              <a:buFont typeface="Arial" charset="0"/>
              <a:buChar char="•"/>
              <a:defRPr sz="3200">
                <a:solidFill>
                  <a:schemeClr val="tx1"/>
                </a:solidFill>
                <a:latin typeface="Trebuchet MS" pitchFamily="34" charset="0"/>
              </a:defRPr>
            </a:lvl1pPr>
            <a:lvl2pPr marL="742950" indent="-285750" eaLnBrk="0" hangingPunct="0">
              <a:spcBef>
                <a:spcPct val="20000"/>
              </a:spcBef>
              <a:buFont typeface="Arial" charset="0"/>
              <a:buChar char="–"/>
              <a:defRPr sz="2800">
                <a:solidFill>
                  <a:schemeClr val="tx1"/>
                </a:solidFill>
                <a:latin typeface="Trebuchet MS" pitchFamily="34" charset="0"/>
              </a:defRPr>
            </a:lvl2pPr>
            <a:lvl3pPr marL="1143000" indent="-228600" eaLnBrk="0" hangingPunct="0">
              <a:spcBef>
                <a:spcPct val="20000"/>
              </a:spcBef>
              <a:buFont typeface="Arial" charset="0"/>
              <a:buChar char="•"/>
              <a:defRPr sz="2400">
                <a:solidFill>
                  <a:schemeClr val="tx1"/>
                </a:solidFill>
                <a:latin typeface="Trebuchet MS" pitchFamily="34" charset="0"/>
              </a:defRPr>
            </a:lvl3pPr>
            <a:lvl4pPr marL="1600200" indent="-228600" eaLnBrk="0" hangingPunct="0">
              <a:spcBef>
                <a:spcPct val="20000"/>
              </a:spcBef>
              <a:buFont typeface="Arial" charset="0"/>
              <a:buChar char="–"/>
              <a:defRPr sz="2000">
                <a:solidFill>
                  <a:schemeClr val="tx1"/>
                </a:solidFill>
                <a:latin typeface="Trebuchet MS" pitchFamily="34" charset="0"/>
              </a:defRPr>
            </a:lvl4pPr>
            <a:lvl5pPr marL="2057400" indent="-228600" eaLnBrk="0" hangingPunct="0">
              <a:spcBef>
                <a:spcPct val="20000"/>
              </a:spcBef>
              <a:buFont typeface="Arial" charset="0"/>
              <a:buChar char="»"/>
              <a:defRPr sz="2000">
                <a:solidFill>
                  <a:schemeClr val="tx1"/>
                </a:solidFill>
                <a:latin typeface="Trebuchet MS"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Trebuchet MS"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Trebuchet MS"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Trebuchet MS"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Trebuchet MS" pitchFamily="34" charset="0"/>
              </a:defRPr>
            </a:lvl9pPr>
          </a:lstStyle>
          <a:p>
            <a:pPr algn="ctr" eaLnBrk="1" hangingPunct="1">
              <a:spcBef>
                <a:spcPct val="0"/>
              </a:spcBef>
              <a:buNone/>
              <a:defRPr/>
            </a:pPr>
            <a:r>
              <a:rPr lang="ru-RU" altLang="uk-UA" sz="1800" b="1" dirty="0" smtClean="0">
                <a:solidFill>
                  <a:schemeClr val="tx2">
                    <a:lumMod val="75000"/>
                  </a:schemeClr>
                </a:solidFill>
                <a:latin typeface="Times New Roman" pitchFamily="18" charset="0"/>
                <a:cs typeface="Times New Roman" pitchFamily="18" charset="0"/>
              </a:rPr>
              <a:t>ПРИЗЕРИ ІІІ ЕТАПУ ВСЕУКРАЇНСЬКИХ ОЛІМПІАД</a:t>
            </a:r>
            <a:br>
              <a:rPr lang="ru-RU" altLang="uk-UA" sz="1800" b="1" dirty="0" smtClean="0">
                <a:solidFill>
                  <a:schemeClr val="tx2">
                    <a:lumMod val="75000"/>
                  </a:schemeClr>
                </a:solidFill>
                <a:latin typeface="Times New Roman" pitchFamily="18" charset="0"/>
                <a:cs typeface="Times New Roman" pitchFamily="18" charset="0"/>
              </a:rPr>
            </a:br>
            <a:r>
              <a:rPr lang="ru-RU" altLang="uk-UA" sz="1800" b="1" dirty="0" smtClean="0">
                <a:solidFill>
                  <a:schemeClr val="tx2">
                    <a:lumMod val="75000"/>
                  </a:schemeClr>
                </a:solidFill>
                <a:latin typeface="Times New Roman" pitchFamily="18" charset="0"/>
                <a:cs typeface="Times New Roman" pitchFamily="18" charset="0"/>
              </a:rPr>
              <a:t>ІЗ БАЗОВИХ ПРЕДМЕТІВ  У 2018-2019 н. р.</a:t>
            </a:r>
            <a:r>
              <a:rPr lang="en-US" altLang="uk-UA" sz="1800" b="1" dirty="0" smtClean="0">
                <a:solidFill>
                  <a:schemeClr val="tx2">
                    <a:lumMod val="75000"/>
                  </a:schemeClr>
                </a:solidFill>
                <a:latin typeface="Times New Roman" pitchFamily="18" charset="0"/>
                <a:cs typeface="Times New Roman" pitchFamily="18" charset="0"/>
              </a:rPr>
              <a:t> </a:t>
            </a:r>
            <a:r>
              <a:rPr lang="uk-UA" altLang="uk-UA" sz="1800" b="1" dirty="0" smtClean="0">
                <a:solidFill>
                  <a:schemeClr val="tx2">
                    <a:lumMod val="75000"/>
                  </a:schemeClr>
                </a:solidFill>
                <a:latin typeface="Times New Roman" pitchFamily="18" charset="0"/>
                <a:cs typeface="Times New Roman" pitchFamily="18" charset="0"/>
              </a:rPr>
              <a:t>(</a:t>
            </a:r>
            <a:r>
              <a:rPr lang="en-US" altLang="uk-UA" sz="1800" b="1" dirty="0" smtClean="0">
                <a:solidFill>
                  <a:schemeClr val="tx2">
                    <a:lumMod val="75000"/>
                  </a:schemeClr>
                </a:solidFill>
                <a:latin typeface="Times New Roman" pitchFamily="18" charset="0"/>
                <a:cs typeface="Times New Roman" pitchFamily="18" charset="0"/>
              </a:rPr>
              <a:t>1</a:t>
            </a:r>
            <a:r>
              <a:rPr lang="uk-UA" altLang="uk-UA" sz="1800" b="1" dirty="0" smtClean="0">
                <a:solidFill>
                  <a:schemeClr val="tx2">
                    <a:lumMod val="75000"/>
                  </a:schemeClr>
                </a:solidFill>
                <a:latin typeface="Times New Roman" pitchFamily="18" charset="0"/>
                <a:cs typeface="Times New Roman" pitchFamily="18" charset="0"/>
              </a:rPr>
              <a:t>1 дипломів)</a:t>
            </a:r>
            <a:endParaRPr lang="ru-RU" altLang="uk-UA" sz="1800" b="1" dirty="0">
              <a:solidFill>
                <a:schemeClr val="tx2">
                  <a:lumMod val="75000"/>
                </a:schemeClr>
              </a:solidFill>
              <a:latin typeface="Times New Roman" pitchFamily="18" charset="0"/>
              <a:cs typeface="Times New Roman" pitchFamily="18" charset="0"/>
            </a:endParaRPr>
          </a:p>
        </p:txBody>
      </p:sp>
      <p:graphicFrame>
        <p:nvGraphicFramePr>
          <p:cNvPr id="3" name="Таблиця 2"/>
          <p:cNvGraphicFramePr>
            <a:graphicFrameLocks noGrp="1"/>
          </p:cNvGraphicFramePr>
          <p:nvPr>
            <p:extLst>
              <p:ext uri="{D42A27DB-BD31-4B8C-83A1-F6EECF244321}">
                <p14:modId xmlns:p14="http://schemas.microsoft.com/office/powerpoint/2010/main" val="4267713624"/>
              </p:ext>
            </p:extLst>
          </p:nvPr>
        </p:nvGraphicFramePr>
        <p:xfrm>
          <a:off x="1259632" y="1268760"/>
          <a:ext cx="7560839" cy="4175760"/>
        </p:xfrm>
        <a:graphic>
          <a:graphicData uri="http://schemas.openxmlformats.org/drawingml/2006/table">
            <a:tbl>
              <a:tblPr firstRow="1" firstCol="1" lastRow="1" lastCol="1" bandRow="1" bandCol="1"/>
              <a:tblGrid>
                <a:gridCol w="304872"/>
                <a:gridCol w="1249692"/>
                <a:gridCol w="847945"/>
                <a:gridCol w="1413242"/>
                <a:gridCol w="1342579"/>
                <a:gridCol w="2402509"/>
              </a:tblGrid>
              <a:tr h="151692">
                <a:tc>
                  <a:txBody>
                    <a:bodyPr/>
                    <a:lstStyle/>
                    <a:p>
                      <a:pPr algn="ctr">
                        <a:lnSpc>
                          <a:spcPct val="100000"/>
                        </a:lnSpc>
                        <a:spcAft>
                          <a:spcPts val="0"/>
                        </a:spcAft>
                      </a:pPr>
                      <a:r>
                        <a:rPr lang="uk-UA" sz="1100" dirty="0">
                          <a:effectLst/>
                          <a:latin typeface="Times New Roman"/>
                          <a:ea typeface="Times New Roman"/>
                          <a:cs typeface="Times New Roman"/>
                        </a:rPr>
                        <a:t>№ з/п</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100">
                          <a:effectLst/>
                          <a:latin typeface="Times New Roman"/>
                          <a:ea typeface="Times New Roman"/>
                          <a:cs typeface="Times New Roman"/>
                        </a:rPr>
                        <a:t>Назва олімпіади</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100" dirty="0" smtClean="0">
                          <a:effectLst/>
                          <a:latin typeface="Times New Roman"/>
                          <a:ea typeface="Times New Roman"/>
                          <a:cs typeface="Times New Roman"/>
                        </a:rPr>
                        <a:t>Диплом</a:t>
                      </a:r>
                      <a:endParaRPr lang="uk-UA" sz="1100" dirty="0">
                        <a:effectLst/>
                        <a:latin typeface="Times New Roman"/>
                        <a:ea typeface="Times New Roman"/>
                        <a:cs typeface="Times New Roman"/>
                      </a:endParaRP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100">
                          <a:effectLst/>
                          <a:latin typeface="Times New Roman"/>
                          <a:ea typeface="Times New Roman"/>
                          <a:cs typeface="Times New Roman"/>
                        </a:rPr>
                        <a:t>ПІБ учня</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100">
                          <a:effectLst/>
                          <a:latin typeface="Times New Roman"/>
                          <a:ea typeface="Times New Roman"/>
                          <a:cs typeface="Times New Roman"/>
                        </a:rPr>
                        <a:t>Клас, курс</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100">
                          <a:effectLst/>
                          <a:latin typeface="Times New Roman"/>
                          <a:ea typeface="Times New Roman"/>
                          <a:cs typeface="Times New Roman"/>
                        </a:rPr>
                        <a:t>ПІБ учителя</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4060">
                <a:tc>
                  <a:txBody>
                    <a:bodyPr/>
                    <a:lstStyle/>
                    <a:p>
                      <a:pPr>
                        <a:lnSpc>
                          <a:spcPct val="100000"/>
                        </a:lnSpc>
                        <a:spcAft>
                          <a:spcPts val="0"/>
                        </a:spcAft>
                      </a:pPr>
                      <a:r>
                        <a:rPr lang="uk-UA" sz="1100" dirty="0">
                          <a:effectLst/>
                          <a:latin typeface="Times New Roman"/>
                          <a:ea typeface="Times New Roman"/>
                          <a:cs typeface="Times New Roman"/>
                        </a:rPr>
                        <a:t>1</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dirty="0">
                          <a:effectLst/>
                          <a:latin typeface="Times New Roman"/>
                          <a:ea typeface="Times New Roman"/>
                          <a:cs typeface="Times New Roman"/>
                        </a:rPr>
                        <a:t>Українська                мова</a:t>
                      </a:r>
                      <a:r>
                        <a:rPr lang="en-US" sz="1400" dirty="0">
                          <a:effectLst/>
                          <a:latin typeface="Times New Roman"/>
                          <a:ea typeface="Times New Roman"/>
                          <a:cs typeface="Times New Roman"/>
                        </a:rPr>
                        <a:t> </a:t>
                      </a:r>
                      <a:r>
                        <a:rPr lang="en-US" sz="1400" dirty="0" err="1">
                          <a:effectLst/>
                          <a:latin typeface="Times New Roman"/>
                          <a:ea typeface="Times New Roman"/>
                          <a:cs typeface="Times New Roman"/>
                        </a:rPr>
                        <a:t>та</a:t>
                      </a:r>
                      <a:r>
                        <a:rPr lang="en-US" sz="1400" dirty="0">
                          <a:effectLst/>
                          <a:latin typeface="Times New Roman"/>
                          <a:ea typeface="Times New Roman"/>
                          <a:cs typeface="Times New Roman"/>
                        </a:rPr>
                        <a:t> </a:t>
                      </a:r>
                      <a:r>
                        <a:rPr lang="uk-UA" sz="1400" dirty="0">
                          <a:effectLst/>
                          <a:latin typeface="Times New Roman"/>
                          <a:ea typeface="Times New Roman"/>
                          <a:cs typeface="Times New Roman"/>
                        </a:rPr>
                        <a:t>література</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a:effectLst/>
                          <a:latin typeface="Times New Roman"/>
                          <a:ea typeface="Times New Roman"/>
                          <a:cs typeface="Times New Roman"/>
                        </a:rPr>
                        <a:t>ІІІ </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dirty="0" err="1">
                          <a:effectLst/>
                          <a:latin typeface="Times New Roman"/>
                          <a:ea typeface="Times New Roman"/>
                          <a:cs typeface="Times New Roman"/>
                        </a:rPr>
                        <a:t>Матвіюк</a:t>
                      </a:r>
                      <a:r>
                        <a:rPr lang="uk-UA" sz="1400" dirty="0">
                          <a:effectLst/>
                          <a:latin typeface="Times New Roman"/>
                          <a:ea typeface="Times New Roman"/>
                          <a:cs typeface="Times New Roman"/>
                        </a:rPr>
                        <a:t> Вікторія </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a:effectLst/>
                          <a:latin typeface="Times New Roman"/>
                          <a:ea typeface="Times New Roman"/>
                          <a:cs typeface="Times New Roman"/>
                        </a:rPr>
                        <a:t>ІІ укр.філ.</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Calibri"/>
                          <a:cs typeface="Times New Roman"/>
                        </a:rPr>
                        <a:t>Бутурлим Тетяна Іванівна,</a:t>
                      </a:r>
                      <a:endParaRPr lang="uk-UA" sz="1400">
                        <a:effectLst/>
                        <a:latin typeface="Times New Roman"/>
                        <a:ea typeface="Times New Roman"/>
                        <a:cs typeface="Times New Roman"/>
                      </a:endParaRPr>
                    </a:p>
                    <a:p>
                      <a:pPr>
                        <a:lnSpc>
                          <a:spcPct val="100000"/>
                        </a:lnSpc>
                        <a:spcAft>
                          <a:spcPts val="0"/>
                        </a:spcAft>
                      </a:pPr>
                      <a:r>
                        <a:rPr lang="uk-UA" sz="1400">
                          <a:effectLst/>
                          <a:latin typeface="Times New Roman"/>
                          <a:ea typeface="Calibri"/>
                          <a:cs typeface="Times New Roman"/>
                        </a:rPr>
                        <a:t>Бондаренко Юрій Іванович</a:t>
                      </a:r>
                      <a:endParaRPr lang="uk-UA" sz="1400">
                        <a:effectLst/>
                        <a:latin typeface="Times New Roman"/>
                        <a:ea typeface="Times New Roman"/>
                        <a:cs typeface="Times New Roman"/>
                      </a:endParaRP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30">
                <a:tc rowSpan="2">
                  <a:txBody>
                    <a:bodyPr/>
                    <a:lstStyle/>
                    <a:p>
                      <a:pPr>
                        <a:lnSpc>
                          <a:spcPct val="100000"/>
                        </a:lnSpc>
                        <a:spcAft>
                          <a:spcPts val="0"/>
                        </a:spcAft>
                      </a:pPr>
                      <a:r>
                        <a:rPr lang="uk-UA" sz="1100" dirty="0" smtClean="0">
                          <a:effectLst/>
                          <a:latin typeface="Times New Roman"/>
                          <a:ea typeface="Times New Roman"/>
                          <a:cs typeface="Times New Roman"/>
                        </a:rPr>
                        <a:t>2</a:t>
                      </a:r>
                      <a:endParaRPr lang="uk-UA" sz="1100" dirty="0">
                        <a:effectLst/>
                        <a:latin typeface="Times New Roman"/>
                        <a:ea typeface="Times New Roman"/>
                        <a:cs typeface="Times New Roman"/>
                      </a:endParaRP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0000"/>
                        </a:lnSpc>
                        <a:spcAft>
                          <a:spcPts val="0"/>
                        </a:spcAft>
                      </a:pPr>
                      <a:r>
                        <a:rPr lang="uk-UA" sz="1400" dirty="0">
                          <a:effectLst/>
                          <a:latin typeface="Times New Roman"/>
                          <a:ea typeface="Times New Roman"/>
                          <a:cs typeface="Times New Roman"/>
                        </a:rPr>
                        <a:t>Англійська мова </a:t>
                      </a:r>
                    </a:p>
                    <a:p>
                      <a:pPr>
                        <a:lnSpc>
                          <a:spcPct val="100000"/>
                        </a:lnSpc>
                        <a:spcAft>
                          <a:spcPts val="0"/>
                        </a:spcAft>
                      </a:pPr>
                      <a:r>
                        <a:rPr lang="uk-UA" sz="1400" b="1" dirty="0">
                          <a:effectLst/>
                          <a:latin typeface="Times New Roman"/>
                          <a:ea typeface="Times New Roman"/>
                          <a:cs typeface="Times New Roman"/>
                        </a:rPr>
                        <a:t> </a:t>
                      </a:r>
                      <a:endParaRPr lang="uk-UA" sz="1400" dirty="0">
                        <a:effectLst/>
                        <a:latin typeface="Times New Roman"/>
                        <a:ea typeface="Times New Roman"/>
                        <a:cs typeface="Times New Roman"/>
                      </a:endParaRP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a:effectLst/>
                          <a:latin typeface="Times New Roman"/>
                          <a:ea typeface="Times New Roman"/>
                          <a:cs typeface="Times New Roman"/>
                        </a:rPr>
                        <a:t>ІІІ</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Стрига Анна </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dirty="0">
                          <a:effectLst/>
                          <a:latin typeface="Times New Roman"/>
                          <a:ea typeface="Times New Roman"/>
                          <a:cs typeface="Times New Roman"/>
                        </a:rPr>
                        <a:t>І </a:t>
                      </a:r>
                      <a:r>
                        <a:rPr lang="uk-UA" sz="1400" dirty="0" err="1">
                          <a:effectLst/>
                          <a:latin typeface="Times New Roman"/>
                          <a:ea typeface="Times New Roman"/>
                          <a:cs typeface="Times New Roman"/>
                        </a:rPr>
                        <a:t>фіз.філ</a:t>
                      </a:r>
                      <a:r>
                        <a:rPr lang="uk-UA" sz="1400" dirty="0">
                          <a:effectLst/>
                          <a:latin typeface="Times New Roman"/>
                          <a:ea typeface="Times New Roman"/>
                          <a:cs typeface="Times New Roman"/>
                        </a:rPr>
                        <a:t>.</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Петренко Лариса Іванівна</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30">
                <a:tc vMerge="1">
                  <a:txBody>
                    <a:bodyPr/>
                    <a:lstStyle/>
                    <a:p>
                      <a:endParaRPr lang="uk-UA"/>
                    </a:p>
                  </a:txBody>
                  <a:tcPr/>
                </a:tc>
                <a:tc vMerge="1">
                  <a:txBody>
                    <a:bodyPr/>
                    <a:lstStyle/>
                    <a:p>
                      <a:endParaRPr lang="uk-UA"/>
                    </a:p>
                  </a:txBody>
                  <a:tcPr/>
                </a:tc>
                <a:tc>
                  <a:txBody>
                    <a:bodyPr/>
                    <a:lstStyle/>
                    <a:p>
                      <a:pPr algn="ctr">
                        <a:lnSpc>
                          <a:spcPct val="100000"/>
                        </a:lnSpc>
                        <a:spcAft>
                          <a:spcPts val="0"/>
                        </a:spcAft>
                      </a:pPr>
                      <a:r>
                        <a:rPr lang="uk-UA" sz="1400" dirty="0">
                          <a:effectLst/>
                          <a:latin typeface="Times New Roman"/>
                          <a:ea typeface="Times New Roman"/>
                          <a:cs typeface="Times New Roman"/>
                        </a:rPr>
                        <a:t>ІІ</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Грязнов Олег </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dirty="0">
                          <a:effectLst/>
                          <a:latin typeface="Times New Roman"/>
                          <a:ea typeface="Times New Roman"/>
                          <a:cs typeface="Times New Roman"/>
                        </a:rPr>
                        <a:t>ІІ </a:t>
                      </a:r>
                      <a:r>
                        <a:rPr lang="uk-UA" sz="1400" dirty="0" err="1">
                          <a:effectLst/>
                          <a:latin typeface="Times New Roman"/>
                          <a:ea typeface="Times New Roman"/>
                          <a:cs typeface="Times New Roman"/>
                        </a:rPr>
                        <a:t>фіз.філ</a:t>
                      </a:r>
                      <a:r>
                        <a:rPr lang="uk-UA" sz="1400" dirty="0">
                          <a:effectLst/>
                          <a:latin typeface="Times New Roman"/>
                          <a:ea typeface="Times New Roman"/>
                          <a:cs typeface="Times New Roman"/>
                        </a:rPr>
                        <a:t>.</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Петренко Лариса Іванівна</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30">
                <a:tc>
                  <a:txBody>
                    <a:bodyPr/>
                    <a:lstStyle/>
                    <a:p>
                      <a:pPr>
                        <a:lnSpc>
                          <a:spcPct val="100000"/>
                        </a:lnSpc>
                        <a:spcAft>
                          <a:spcPts val="0"/>
                        </a:spcAft>
                      </a:pPr>
                      <a:r>
                        <a:rPr lang="uk-UA" sz="1100" dirty="0" smtClean="0">
                          <a:effectLst/>
                          <a:latin typeface="Times New Roman"/>
                          <a:ea typeface="Times New Roman"/>
                          <a:cs typeface="Times New Roman"/>
                        </a:rPr>
                        <a:t>3</a:t>
                      </a:r>
                      <a:endParaRPr lang="uk-UA" sz="1100" dirty="0">
                        <a:effectLst/>
                        <a:latin typeface="Times New Roman"/>
                        <a:ea typeface="Times New Roman"/>
                        <a:cs typeface="Times New Roman"/>
                      </a:endParaRP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Математика</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dirty="0">
                          <a:effectLst/>
                          <a:latin typeface="Times New Roman"/>
                          <a:ea typeface="Times New Roman"/>
                          <a:cs typeface="Times New Roman"/>
                        </a:rPr>
                        <a:t>ІІІ</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dirty="0">
                          <a:effectLst/>
                          <a:latin typeface="Times New Roman"/>
                          <a:ea typeface="Times New Roman"/>
                          <a:cs typeface="Times New Roman"/>
                        </a:rPr>
                        <a:t>Кузьменко Володимир </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dirty="0">
                          <a:effectLst/>
                          <a:latin typeface="Times New Roman"/>
                          <a:ea typeface="Times New Roman"/>
                          <a:cs typeface="Times New Roman"/>
                        </a:rPr>
                        <a:t>І мат.</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Шмаглій Тетяна Михайлівна</a:t>
                      </a:r>
                    </a:p>
                    <a:p>
                      <a:pPr>
                        <a:lnSpc>
                          <a:spcPct val="100000"/>
                        </a:lnSpc>
                        <a:spcAft>
                          <a:spcPts val="0"/>
                        </a:spcAft>
                      </a:pPr>
                      <a:r>
                        <a:rPr lang="uk-UA" sz="1400">
                          <a:effectLst/>
                          <a:latin typeface="Times New Roman"/>
                          <a:ea typeface="Times New Roman"/>
                          <a:cs typeface="Times New Roman"/>
                        </a:rPr>
                        <a:t>Бойко Лідія Миколаївна</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30">
                <a:tc>
                  <a:txBody>
                    <a:bodyPr/>
                    <a:lstStyle/>
                    <a:p>
                      <a:pPr>
                        <a:lnSpc>
                          <a:spcPct val="100000"/>
                        </a:lnSpc>
                        <a:spcAft>
                          <a:spcPts val="0"/>
                        </a:spcAft>
                      </a:pPr>
                      <a:r>
                        <a:rPr lang="uk-UA" sz="1100" dirty="0" smtClean="0">
                          <a:effectLst/>
                          <a:latin typeface="Times New Roman"/>
                          <a:ea typeface="Times New Roman"/>
                          <a:cs typeface="Times New Roman"/>
                        </a:rPr>
                        <a:t>4</a:t>
                      </a:r>
                      <a:endParaRPr lang="uk-UA" sz="1100" dirty="0">
                        <a:effectLst/>
                        <a:latin typeface="Times New Roman"/>
                        <a:ea typeface="Times New Roman"/>
                        <a:cs typeface="Times New Roman"/>
                      </a:endParaRP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dirty="0">
                          <a:effectLst/>
                          <a:latin typeface="Times New Roman"/>
                          <a:ea typeface="Times New Roman"/>
                          <a:cs typeface="Times New Roman"/>
                        </a:rPr>
                        <a:t>Правознавство</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a:effectLst/>
                          <a:latin typeface="Times New Roman"/>
                          <a:ea typeface="Times New Roman"/>
                          <a:cs typeface="Times New Roman"/>
                        </a:rPr>
                        <a:t>ІІІ</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dirty="0">
                          <a:effectLst/>
                          <a:latin typeface="Times New Roman"/>
                          <a:ea typeface="Times New Roman"/>
                          <a:cs typeface="Times New Roman"/>
                        </a:rPr>
                        <a:t>Передня Тетяна </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dirty="0">
                          <a:effectLst/>
                          <a:latin typeface="Times New Roman"/>
                          <a:ea typeface="Times New Roman"/>
                          <a:cs typeface="Times New Roman"/>
                        </a:rPr>
                        <a:t>ІІ </a:t>
                      </a:r>
                      <a:r>
                        <a:rPr lang="uk-UA" sz="1400" dirty="0" err="1">
                          <a:effectLst/>
                          <a:latin typeface="Times New Roman"/>
                          <a:ea typeface="Times New Roman"/>
                          <a:cs typeface="Times New Roman"/>
                        </a:rPr>
                        <a:t>ін.філ</a:t>
                      </a:r>
                      <a:r>
                        <a:rPr lang="uk-UA" sz="1400" dirty="0">
                          <a:effectLst/>
                          <a:latin typeface="Times New Roman"/>
                          <a:ea typeface="Times New Roman"/>
                          <a:cs typeface="Times New Roman"/>
                        </a:rPr>
                        <a:t>.</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Дудченко Оксана Сергіївна</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016">
                <a:tc rowSpan="2">
                  <a:txBody>
                    <a:bodyPr/>
                    <a:lstStyle/>
                    <a:p>
                      <a:pPr>
                        <a:lnSpc>
                          <a:spcPct val="100000"/>
                        </a:lnSpc>
                        <a:spcAft>
                          <a:spcPts val="0"/>
                        </a:spcAft>
                      </a:pPr>
                      <a:r>
                        <a:rPr lang="uk-UA" sz="1100" dirty="0" smtClean="0">
                          <a:effectLst/>
                          <a:latin typeface="Times New Roman"/>
                          <a:ea typeface="Times New Roman"/>
                          <a:cs typeface="Times New Roman"/>
                        </a:rPr>
                        <a:t>5</a:t>
                      </a:r>
                      <a:endParaRPr lang="uk-UA" sz="1100" dirty="0">
                        <a:effectLst/>
                        <a:latin typeface="Times New Roman"/>
                        <a:ea typeface="Times New Roman"/>
                        <a:cs typeface="Times New Roman"/>
                      </a:endParaRP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0000"/>
                        </a:lnSpc>
                        <a:spcAft>
                          <a:spcPts val="0"/>
                        </a:spcAft>
                      </a:pPr>
                      <a:r>
                        <a:rPr lang="uk-UA" sz="1400">
                          <a:effectLst/>
                          <a:latin typeface="Times New Roman"/>
                          <a:ea typeface="Times New Roman"/>
                          <a:cs typeface="Times New Roman"/>
                        </a:rPr>
                        <a:t>Біологія</a:t>
                      </a:r>
                    </a:p>
                    <a:p>
                      <a:pPr>
                        <a:lnSpc>
                          <a:spcPct val="100000"/>
                        </a:lnSpc>
                        <a:spcAft>
                          <a:spcPts val="0"/>
                        </a:spcAft>
                      </a:pPr>
                      <a:r>
                        <a:rPr lang="uk-UA" sz="1400" b="1">
                          <a:effectLst/>
                          <a:latin typeface="Times New Roman"/>
                          <a:ea typeface="Times New Roman"/>
                          <a:cs typeface="Times New Roman"/>
                        </a:rPr>
                        <a:t> </a:t>
                      </a:r>
                      <a:endParaRPr lang="uk-UA" sz="1400">
                        <a:effectLst/>
                        <a:latin typeface="Times New Roman"/>
                        <a:ea typeface="Times New Roman"/>
                        <a:cs typeface="Times New Roman"/>
                      </a:endParaRP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a:effectLst/>
                          <a:latin typeface="Times New Roman"/>
                          <a:ea typeface="Times New Roman"/>
                          <a:cs typeface="Times New Roman"/>
                        </a:rPr>
                        <a:t>ІІІ</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Кантур Марина</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dirty="0">
                          <a:effectLst/>
                          <a:latin typeface="Times New Roman"/>
                          <a:ea typeface="Times New Roman"/>
                          <a:cs typeface="Times New Roman"/>
                        </a:rPr>
                        <a:t>ІІ </a:t>
                      </a:r>
                      <a:r>
                        <a:rPr lang="uk-UA" sz="1400" dirty="0" err="1">
                          <a:effectLst/>
                          <a:latin typeface="Times New Roman"/>
                          <a:ea typeface="Times New Roman"/>
                          <a:cs typeface="Times New Roman"/>
                        </a:rPr>
                        <a:t>фіз.філ</a:t>
                      </a:r>
                      <a:r>
                        <a:rPr lang="uk-UA" sz="1400" dirty="0">
                          <a:effectLst/>
                          <a:latin typeface="Times New Roman"/>
                          <a:ea typeface="Times New Roman"/>
                          <a:cs typeface="Times New Roman"/>
                        </a:rPr>
                        <a:t>.</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0000"/>
                        </a:lnSpc>
                        <a:spcAft>
                          <a:spcPts val="0"/>
                        </a:spcAft>
                      </a:pPr>
                      <a:r>
                        <a:rPr lang="uk-UA" sz="1400" dirty="0">
                          <a:effectLst/>
                          <a:latin typeface="Times New Roman"/>
                          <a:ea typeface="Times New Roman"/>
                          <a:cs typeface="Times New Roman"/>
                        </a:rPr>
                        <a:t>Сліпак Світлана Михайлівна</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30">
                <a:tc vMerge="1">
                  <a:txBody>
                    <a:bodyPr/>
                    <a:lstStyle/>
                    <a:p>
                      <a:endParaRPr lang="uk-UA"/>
                    </a:p>
                  </a:txBody>
                  <a:tcPr/>
                </a:tc>
                <a:tc vMerge="1">
                  <a:txBody>
                    <a:bodyPr/>
                    <a:lstStyle/>
                    <a:p>
                      <a:endParaRPr lang="uk-UA"/>
                    </a:p>
                  </a:txBody>
                  <a:tcPr/>
                </a:tc>
                <a:tc>
                  <a:txBody>
                    <a:bodyPr/>
                    <a:lstStyle/>
                    <a:p>
                      <a:pPr algn="ctr">
                        <a:lnSpc>
                          <a:spcPct val="100000"/>
                        </a:lnSpc>
                        <a:spcAft>
                          <a:spcPts val="0"/>
                        </a:spcAft>
                      </a:pPr>
                      <a:r>
                        <a:rPr lang="uk-UA" sz="1400">
                          <a:effectLst/>
                          <a:latin typeface="Times New Roman"/>
                          <a:ea typeface="Times New Roman"/>
                          <a:cs typeface="Times New Roman"/>
                        </a:rPr>
                        <a:t>ІІІ</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Дітковська Тетяна </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dirty="0">
                          <a:effectLst/>
                          <a:latin typeface="Times New Roman"/>
                          <a:ea typeface="Times New Roman"/>
                          <a:cs typeface="Times New Roman"/>
                        </a:rPr>
                        <a:t>І </a:t>
                      </a:r>
                      <a:r>
                        <a:rPr lang="uk-UA" sz="1400" dirty="0" err="1">
                          <a:effectLst/>
                          <a:latin typeface="Times New Roman"/>
                          <a:ea typeface="Times New Roman"/>
                          <a:cs typeface="Times New Roman"/>
                        </a:rPr>
                        <a:t>фіз.філ</a:t>
                      </a:r>
                      <a:r>
                        <a:rPr lang="uk-UA" sz="1400" dirty="0">
                          <a:effectLst/>
                          <a:latin typeface="Times New Roman"/>
                          <a:ea typeface="Times New Roman"/>
                          <a:cs typeface="Times New Roman"/>
                        </a:rPr>
                        <a:t>.</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182030">
                <a:tc rowSpan="2">
                  <a:txBody>
                    <a:bodyPr/>
                    <a:lstStyle/>
                    <a:p>
                      <a:pPr>
                        <a:lnSpc>
                          <a:spcPct val="100000"/>
                        </a:lnSpc>
                        <a:spcAft>
                          <a:spcPts val="0"/>
                        </a:spcAft>
                      </a:pPr>
                      <a:r>
                        <a:rPr lang="uk-UA" sz="1100" dirty="0" smtClean="0">
                          <a:effectLst/>
                          <a:latin typeface="Times New Roman"/>
                          <a:ea typeface="Times New Roman"/>
                          <a:cs typeface="Times New Roman"/>
                        </a:rPr>
                        <a:t>6</a:t>
                      </a:r>
                      <a:endParaRPr lang="uk-UA" sz="1100" dirty="0">
                        <a:effectLst/>
                        <a:latin typeface="Times New Roman"/>
                        <a:ea typeface="Times New Roman"/>
                        <a:cs typeface="Times New Roman"/>
                      </a:endParaRP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0000"/>
                        </a:lnSpc>
                        <a:spcAft>
                          <a:spcPts val="0"/>
                        </a:spcAft>
                      </a:pPr>
                      <a:r>
                        <a:rPr lang="uk-UA" sz="1400">
                          <a:effectLst/>
                          <a:latin typeface="Times New Roman"/>
                          <a:ea typeface="Times New Roman"/>
                          <a:cs typeface="Times New Roman"/>
                        </a:rPr>
                        <a:t>Географія</a:t>
                      </a:r>
                    </a:p>
                    <a:p>
                      <a:pPr>
                        <a:lnSpc>
                          <a:spcPct val="100000"/>
                        </a:lnSpc>
                        <a:spcAft>
                          <a:spcPts val="0"/>
                        </a:spcAft>
                      </a:pPr>
                      <a:r>
                        <a:rPr lang="uk-UA" sz="1400" b="1">
                          <a:effectLst/>
                          <a:latin typeface="Times New Roman"/>
                          <a:ea typeface="Times New Roman"/>
                          <a:cs typeface="Times New Roman"/>
                        </a:rPr>
                        <a:t> </a:t>
                      </a:r>
                      <a:endParaRPr lang="uk-UA" sz="1400">
                        <a:effectLst/>
                        <a:latin typeface="Times New Roman"/>
                        <a:ea typeface="Times New Roman"/>
                        <a:cs typeface="Times New Roman"/>
                      </a:endParaRP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a:effectLst/>
                          <a:latin typeface="Times New Roman"/>
                          <a:ea typeface="Times New Roman"/>
                          <a:cs typeface="Times New Roman"/>
                        </a:rPr>
                        <a:t>ІІ</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Ничик Катерина</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dirty="0">
                          <a:effectLst/>
                          <a:latin typeface="Times New Roman"/>
                          <a:ea typeface="Times New Roman"/>
                          <a:cs typeface="Times New Roman"/>
                        </a:rPr>
                        <a:t>ІІ </a:t>
                      </a:r>
                      <a:r>
                        <a:rPr lang="uk-UA" sz="1400" dirty="0" err="1">
                          <a:effectLst/>
                          <a:latin typeface="Times New Roman"/>
                          <a:ea typeface="Times New Roman"/>
                          <a:cs typeface="Times New Roman"/>
                        </a:rPr>
                        <a:t>фіз.мат</a:t>
                      </a:r>
                      <a:r>
                        <a:rPr lang="uk-UA" sz="1400" dirty="0">
                          <a:effectLst/>
                          <a:latin typeface="Times New Roman"/>
                          <a:ea typeface="Times New Roman"/>
                          <a:cs typeface="Times New Roman"/>
                        </a:rPr>
                        <a:t>.</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0000"/>
                        </a:lnSpc>
                        <a:spcAft>
                          <a:spcPts val="0"/>
                        </a:spcAft>
                      </a:pPr>
                      <a:r>
                        <a:rPr lang="uk-UA" sz="1400">
                          <a:effectLst/>
                          <a:latin typeface="Times New Roman"/>
                          <a:ea typeface="Times New Roman"/>
                          <a:cs typeface="Times New Roman"/>
                        </a:rPr>
                        <a:t>Афоніна Олена Олексіївна</a:t>
                      </a:r>
                    </a:p>
                    <a:p>
                      <a:pPr algn="ctr">
                        <a:lnSpc>
                          <a:spcPct val="100000"/>
                        </a:lnSpc>
                        <a:spcAft>
                          <a:spcPts val="0"/>
                        </a:spcAft>
                      </a:pPr>
                      <a:r>
                        <a:rPr lang="uk-UA" sz="1400">
                          <a:effectLst/>
                          <a:latin typeface="Times New Roman"/>
                          <a:ea typeface="Times New Roman"/>
                          <a:cs typeface="Times New Roman"/>
                        </a:rPr>
                        <a:t> </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016">
                <a:tc vMerge="1">
                  <a:txBody>
                    <a:bodyPr/>
                    <a:lstStyle/>
                    <a:p>
                      <a:endParaRPr lang="uk-UA"/>
                    </a:p>
                  </a:txBody>
                  <a:tcPr/>
                </a:tc>
                <a:tc vMerge="1">
                  <a:txBody>
                    <a:bodyPr/>
                    <a:lstStyle/>
                    <a:p>
                      <a:endParaRPr lang="uk-UA"/>
                    </a:p>
                  </a:txBody>
                  <a:tcPr/>
                </a:tc>
                <a:tc>
                  <a:txBody>
                    <a:bodyPr/>
                    <a:lstStyle/>
                    <a:p>
                      <a:pPr algn="ctr">
                        <a:lnSpc>
                          <a:spcPct val="100000"/>
                        </a:lnSpc>
                        <a:spcAft>
                          <a:spcPts val="0"/>
                        </a:spcAft>
                      </a:pPr>
                      <a:r>
                        <a:rPr lang="uk-UA" sz="1400">
                          <a:effectLst/>
                          <a:latin typeface="Times New Roman"/>
                          <a:ea typeface="Times New Roman"/>
                          <a:cs typeface="Times New Roman"/>
                        </a:rPr>
                        <a:t>ІІ</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dirty="0">
                          <a:effectLst/>
                          <a:latin typeface="Times New Roman"/>
                          <a:ea typeface="Times New Roman"/>
                          <a:cs typeface="Times New Roman"/>
                        </a:rPr>
                        <a:t>Журбін Олег</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dirty="0">
                          <a:effectLst/>
                          <a:latin typeface="Times New Roman"/>
                          <a:ea typeface="Times New Roman"/>
                          <a:cs typeface="Times New Roman"/>
                        </a:rPr>
                        <a:t>І </a:t>
                      </a:r>
                      <a:r>
                        <a:rPr lang="uk-UA" sz="1400" dirty="0" err="1">
                          <a:effectLst/>
                          <a:latin typeface="Times New Roman"/>
                          <a:ea typeface="Times New Roman"/>
                          <a:cs typeface="Times New Roman"/>
                        </a:rPr>
                        <a:t>ін.філ</a:t>
                      </a:r>
                      <a:r>
                        <a:rPr lang="uk-UA" sz="1400" dirty="0">
                          <a:effectLst/>
                          <a:latin typeface="Times New Roman"/>
                          <a:ea typeface="Times New Roman"/>
                          <a:cs typeface="Times New Roman"/>
                        </a:rPr>
                        <a:t>.</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182030">
                <a:tc>
                  <a:txBody>
                    <a:bodyPr/>
                    <a:lstStyle/>
                    <a:p>
                      <a:pPr>
                        <a:lnSpc>
                          <a:spcPct val="100000"/>
                        </a:lnSpc>
                        <a:spcAft>
                          <a:spcPts val="0"/>
                        </a:spcAft>
                      </a:pPr>
                      <a:r>
                        <a:rPr lang="uk-UA" sz="1100" dirty="0" smtClean="0">
                          <a:effectLst/>
                          <a:latin typeface="Times New Roman"/>
                          <a:ea typeface="Times New Roman"/>
                          <a:cs typeface="Times New Roman"/>
                        </a:rPr>
                        <a:t>7</a:t>
                      </a:r>
                      <a:endParaRPr lang="uk-UA" sz="1100" dirty="0">
                        <a:effectLst/>
                        <a:latin typeface="Times New Roman"/>
                        <a:ea typeface="Times New Roman"/>
                        <a:cs typeface="Times New Roman"/>
                      </a:endParaRP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ІКТ</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a:effectLst/>
                          <a:latin typeface="Times New Roman"/>
                          <a:ea typeface="Times New Roman"/>
                          <a:cs typeface="Times New Roman"/>
                        </a:rPr>
                        <a:t>ІІІ</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Марундик Лілія </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a:effectLst/>
                          <a:latin typeface="Times New Roman"/>
                          <a:ea typeface="Times New Roman"/>
                          <a:cs typeface="Times New Roman"/>
                        </a:rPr>
                        <a:t>І мат.</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dirty="0">
                          <a:effectLst/>
                          <a:latin typeface="Times New Roman"/>
                          <a:ea typeface="Times New Roman"/>
                          <a:cs typeface="Times New Roman"/>
                        </a:rPr>
                        <a:t>Харченко Володимир Миколайович</a:t>
                      </a:r>
                    </a:p>
                  </a:txBody>
                  <a:tcPr marL="23839" marR="2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30">
                <a:tc>
                  <a:txBody>
                    <a:bodyPr/>
                    <a:lstStyle/>
                    <a:p>
                      <a:pPr>
                        <a:lnSpc>
                          <a:spcPct val="100000"/>
                        </a:lnSpc>
                        <a:spcAft>
                          <a:spcPts val="0"/>
                        </a:spcAft>
                      </a:pPr>
                      <a:r>
                        <a:rPr lang="uk-UA" sz="1100" dirty="0" smtClean="0">
                          <a:effectLst/>
                          <a:latin typeface="Times New Roman"/>
                          <a:ea typeface="Times New Roman"/>
                          <a:cs typeface="Times New Roman"/>
                        </a:rPr>
                        <a:t>8</a:t>
                      </a:r>
                      <a:endParaRPr lang="uk-UA" sz="1100" dirty="0">
                        <a:effectLst/>
                        <a:latin typeface="Times New Roman"/>
                        <a:ea typeface="Times New Roman"/>
                        <a:cs typeface="Times New Roman"/>
                      </a:endParaRP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Екологія</a:t>
                      </a:r>
                    </a:p>
                    <a:p>
                      <a:pPr>
                        <a:lnSpc>
                          <a:spcPct val="100000"/>
                        </a:lnSpc>
                        <a:spcAft>
                          <a:spcPts val="0"/>
                        </a:spcAft>
                      </a:pPr>
                      <a:r>
                        <a:rPr lang="uk-UA" sz="1400" b="1">
                          <a:effectLst/>
                          <a:latin typeface="Times New Roman"/>
                          <a:ea typeface="Times New Roman"/>
                          <a:cs typeface="Times New Roman"/>
                        </a:rPr>
                        <a:t> </a:t>
                      </a:r>
                      <a:endParaRPr lang="uk-UA" sz="1400">
                        <a:effectLst/>
                        <a:latin typeface="Times New Roman"/>
                        <a:ea typeface="Times New Roman"/>
                        <a:cs typeface="Times New Roman"/>
                      </a:endParaRP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a:effectLst/>
                          <a:latin typeface="Times New Roman"/>
                          <a:ea typeface="Times New Roman"/>
                          <a:cs typeface="Times New Roman"/>
                        </a:rPr>
                        <a:t>ІІІ</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a:effectLst/>
                          <a:latin typeface="Times New Roman"/>
                          <a:ea typeface="Times New Roman"/>
                          <a:cs typeface="Times New Roman"/>
                        </a:rPr>
                        <a:t>Ничик Катерина </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uk-UA" sz="1400">
                          <a:effectLst/>
                          <a:latin typeface="Times New Roman"/>
                          <a:ea typeface="Times New Roman"/>
                          <a:cs typeface="Times New Roman"/>
                        </a:rPr>
                        <a:t>ІІ фіз.мат.</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400" dirty="0" err="1">
                          <a:effectLst/>
                          <a:latin typeface="Times New Roman"/>
                          <a:ea typeface="Times New Roman"/>
                          <a:cs typeface="Times New Roman"/>
                        </a:rPr>
                        <a:t>Дерід</a:t>
                      </a:r>
                      <a:r>
                        <a:rPr lang="uk-UA" sz="1400" dirty="0">
                          <a:effectLst/>
                          <a:latin typeface="Times New Roman"/>
                          <a:ea typeface="Times New Roman"/>
                          <a:cs typeface="Times New Roman"/>
                        </a:rPr>
                        <a:t> Юлія Юріївна</a:t>
                      </a:r>
                    </a:p>
                  </a:txBody>
                  <a:tcPr marL="23839" marR="23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8726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Сліпак\Downloads\фото призери 2019\зображення_viber_2019-05-30_08-49-4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7544" y="3074573"/>
            <a:ext cx="2921293" cy="36531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C:\Users\Сліпак\Downloads\фото призери 2019\зображення_viber_2019-06-04_10-29-1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9752" y="177822"/>
            <a:ext cx="3566677" cy="29954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81228" y="188640"/>
            <a:ext cx="2416629" cy="4335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0" name="Picture 2" descr="C:\Users\Сліпак\Downloads\фото призери 2019\зображення_viber_2019-05-24_11-14-06.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995936" y="2967303"/>
            <a:ext cx="3349388" cy="37603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80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83568" y="3284984"/>
            <a:ext cx="8218714" cy="32983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Підзаголовок 2"/>
          <p:cNvSpPr txBox="1">
            <a:spLocks/>
          </p:cNvSpPr>
          <p:nvPr/>
        </p:nvSpPr>
        <p:spPr>
          <a:xfrm>
            <a:off x="4827070" y="457787"/>
            <a:ext cx="3818878" cy="1728756"/>
          </a:xfrm>
          <a:prstGeom prst="rect">
            <a:avLst/>
          </a:prstGeom>
        </p:spPr>
        <p:txBody>
          <a:bodyPr>
            <a:normAutofit/>
          </a:bodyPr>
          <a:lstStyle/>
          <a:p>
            <a:pPr marL="342900" lvl="0" indent="-342900" algn="ctr" eaLnBrk="0" fontAlgn="base" hangingPunct="0">
              <a:spcBef>
                <a:spcPct val="0"/>
              </a:spcBef>
              <a:spcAft>
                <a:spcPct val="0"/>
              </a:spcAft>
              <a:defRPr/>
            </a:pPr>
            <a:r>
              <a:rPr lang="uk-UA" altLang="uk-UA" sz="2400" b="1" dirty="0" smtClean="0">
                <a:solidFill>
                  <a:schemeClr val="tx2">
                    <a:lumMod val="75000"/>
                  </a:schemeClr>
                </a:solidFill>
                <a:latin typeface="Times New Roman" panose="02020603050405020304" pitchFamily="18" charset="0"/>
                <a:cs typeface="Times New Roman" panose="02020603050405020304" pitchFamily="18" charset="0"/>
              </a:rPr>
              <a:t>ФОРУМ ОБДАРОВАНОЇ МОЛОДІ ЧЕРНІГІВЩИНИ</a:t>
            </a:r>
          </a:p>
          <a:p>
            <a:pPr marL="342900" lvl="0" indent="-342900" algn="ctr" eaLnBrk="0" fontAlgn="base" hangingPunct="0">
              <a:spcBef>
                <a:spcPct val="0"/>
              </a:spcBef>
              <a:spcAft>
                <a:spcPct val="0"/>
              </a:spcAft>
              <a:defRPr/>
            </a:pPr>
            <a:r>
              <a:rPr kumimoji="0" lang="uk-UA" altLang="uk-UA" sz="2400" b="1" i="0" u="none" strike="noStrike" kern="1200" cap="none" spc="0" normalizeH="0" baseline="0" noProof="0" dirty="0" smtClean="0">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(Я. Давиденко)</a:t>
            </a:r>
          </a:p>
        </p:txBody>
      </p:sp>
      <p:pic>
        <p:nvPicPr>
          <p:cNvPr id="6147" name="Picture 3" descr="C:\Users\Сліпак\Downloads\IMG_708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47664" y="188640"/>
            <a:ext cx="2536373" cy="28791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44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ідзаголовок 2"/>
          <p:cNvSpPr txBox="1">
            <a:spLocks/>
          </p:cNvSpPr>
          <p:nvPr/>
        </p:nvSpPr>
        <p:spPr>
          <a:xfrm>
            <a:off x="214282" y="188640"/>
            <a:ext cx="8929718" cy="1224136"/>
          </a:xfrm>
          <a:prstGeom prst="rect">
            <a:avLst/>
          </a:prstGeom>
        </p:spPr>
        <p:txBody>
          <a:bodyPr>
            <a:normAutofit/>
          </a:bodyPr>
          <a:lstStyle/>
          <a:p>
            <a:pPr marL="342900" marR="0" lvl="0" indent="-342900" algn="ctr" defTabSz="914400" rtl="0" eaLnBrk="0" fontAlgn="base" latinLnBrk="0" hangingPunct="0">
              <a:lnSpc>
                <a:spcPct val="100000"/>
              </a:lnSpc>
              <a:spcBef>
                <a:spcPct val="0"/>
              </a:spcBef>
              <a:spcAft>
                <a:spcPct val="0"/>
              </a:spcAft>
              <a:buClrTx/>
              <a:buSzTx/>
              <a:tabLst/>
              <a:defRPr/>
            </a:pPr>
            <a:r>
              <a:rPr kumimoji="0" lang="uk-UA" altLang="uk-UA" sz="2400" b="1" i="0" u="none" strike="noStrike" kern="1200" cap="none" spc="0" normalizeH="0" baseline="0" noProof="0" dirty="0" smtClean="0">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ЛІЦЕЙСЬКЕ НАУКОВЕ ТОВАРИСТВО ЮНИХ ФІЛОЛОГІВ</a:t>
            </a:r>
          </a:p>
        </p:txBody>
      </p:sp>
      <p:pic>
        <p:nvPicPr>
          <p:cNvPr id="5122" name="Picture 2" descr="C:\Users\Сліпак\Downloads\IMG_503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040" y="4077072"/>
            <a:ext cx="3888432" cy="2592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3" name="Picture 3" descr="C:\Users\Сліпак\Downloads\IMG_499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4993" y="1568232"/>
            <a:ext cx="3958271" cy="38530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C:\Users\Сліпак\Downloads\IMG_504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982165"/>
            <a:ext cx="3077953" cy="28323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08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500034" y="0"/>
            <a:ext cx="7272808" cy="830997"/>
          </a:xfrm>
          <a:prstGeom prst="rect">
            <a:avLst/>
          </a:prstGeom>
        </p:spPr>
        <p:txBody>
          <a:bodyPr wrap="square">
            <a:spAutoFit/>
          </a:bodyPr>
          <a:lstStyle/>
          <a:p>
            <a:pPr algn="ctr">
              <a:defRPr/>
            </a:pPr>
            <a:r>
              <a:rPr lang="uk-UA" altLang="uk-UA" sz="2400" b="1" dirty="0" smtClean="0">
                <a:solidFill>
                  <a:schemeClr val="tx2">
                    <a:lumMod val="75000"/>
                  </a:schemeClr>
                </a:solidFill>
                <a:latin typeface="Times New Roman" pitchFamily="18" charset="0"/>
                <a:cs typeface="Times New Roman" pitchFamily="18" charset="0"/>
              </a:rPr>
              <a:t>ХІ</a:t>
            </a:r>
            <a:r>
              <a:rPr lang="en-US" altLang="uk-UA" sz="2400" b="1" dirty="0" smtClean="0">
                <a:solidFill>
                  <a:schemeClr val="tx2">
                    <a:lumMod val="75000"/>
                  </a:schemeClr>
                </a:solidFill>
                <a:latin typeface="Times New Roman" pitchFamily="18" charset="0"/>
                <a:cs typeface="Times New Roman" pitchFamily="18" charset="0"/>
              </a:rPr>
              <a:t>V</a:t>
            </a:r>
            <a:r>
              <a:rPr lang="uk-UA" altLang="uk-UA" sz="2400" b="1" dirty="0" smtClean="0">
                <a:solidFill>
                  <a:schemeClr val="tx2">
                    <a:lumMod val="75000"/>
                  </a:schemeClr>
                </a:solidFill>
                <a:latin typeface="Times New Roman" pitchFamily="18" charset="0"/>
                <a:cs typeface="Times New Roman" pitchFamily="18" charset="0"/>
              </a:rPr>
              <a:t> Регіональний конкурс учнівської творчості “СЛАВНІ НАЩАДКИ ТАРАСА” (А.</a:t>
            </a:r>
            <a:r>
              <a:rPr lang="en-US" altLang="uk-UA" sz="2400" b="1" dirty="0" smtClean="0">
                <a:solidFill>
                  <a:schemeClr val="tx2">
                    <a:lumMod val="75000"/>
                  </a:schemeClr>
                </a:solidFill>
                <a:latin typeface="Times New Roman" pitchFamily="18" charset="0"/>
                <a:cs typeface="Times New Roman" pitchFamily="18" charset="0"/>
              </a:rPr>
              <a:t> </a:t>
            </a:r>
            <a:r>
              <a:rPr lang="uk-UA" altLang="uk-UA" sz="2400" b="1" dirty="0" err="1" smtClean="0">
                <a:solidFill>
                  <a:schemeClr val="tx2">
                    <a:lumMod val="75000"/>
                  </a:schemeClr>
                </a:solidFill>
                <a:latin typeface="Times New Roman" pitchFamily="18" charset="0"/>
                <a:cs typeface="Times New Roman" pitchFamily="18" charset="0"/>
              </a:rPr>
              <a:t>Кайдаш</a:t>
            </a:r>
            <a:r>
              <a:rPr lang="uk-UA" altLang="uk-UA" sz="2400" b="1" dirty="0" smtClean="0">
                <a:solidFill>
                  <a:schemeClr val="tx2">
                    <a:lumMod val="75000"/>
                  </a:schemeClr>
                </a:solidFill>
                <a:latin typeface="Times New Roman" pitchFamily="18" charset="0"/>
                <a:cs typeface="Times New Roman" pitchFamily="18" charset="0"/>
              </a:rPr>
              <a:t>)</a:t>
            </a:r>
            <a:endParaRPr lang="ru-RU" altLang="uk-UA" sz="2400" b="1" dirty="0">
              <a:solidFill>
                <a:schemeClr val="tx2">
                  <a:lumMod val="75000"/>
                </a:schemeClr>
              </a:solidFill>
              <a:latin typeface="Times New Roman" pitchFamily="18" charset="0"/>
              <a:cs typeface="Times New Roman" pitchFamily="18" charset="0"/>
            </a:endParaRPr>
          </a:p>
        </p:txBody>
      </p:sp>
      <p:pic>
        <p:nvPicPr>
          <p:cNvPr id="4098" name="Picture 2" descr="http://nopl.org.ua/upload/iblock/320/IMG_5485.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511" y="830997"/>
            <a:ext cx="5254715" cy="26535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9" name="Picture 3" descr="C:\Users\Сліпак\Downloads\IMG_493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3751" y="3933056"/>
            <a:ext cx="4040672" cy="26937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C:\Users\Сліпак\Downloads\IMG_5405.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23858" y="980728"/>
            <a:ext cx="3312368" cy="262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1" name="Picture 5" descr="C:\Users\Сліпак\Downloads\IMG_531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5576" y="3604386"/>
            <a:ext cx="3516087" cy="30561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22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58" y="116632"/>
            <a:ext cx="5072098" cy="584775"/>
          </a:xfrm>
          <a:prstGeom prst="rect">
            <a:avLst/>
          </a:prstGeom>
          <a:noFill/>
        </p:spPr>
        <p:txBody>
          <a:bodyPr wrap="square" rtlCol="0">
            <a:spAutoFit/>
          </a:bodyPr>
          <a:lstStyle/>
          <a:p>
            <a:pPr algn="ctr"/>
            <a:r>
              <a:rPr lang="uk-UA" sz="3200" dirty="0" smtClean="0">
                <a:solidFill>
                  <a:schemeClr val="bg2">
                    <a:lumMod val="25000"/>
                  </a:schemeClr>
                </a:solidFill>
                <a:latin typeface="Times New Roman" pitchFamily="18" charset="0"/>
                <a:cs typeface="Times New Roman" pitchFamily="18" charset="0"/>
              </a:rPr>
              <a:t>Предметні тижні</a:t>
            </a:r>
            <a:endParaRPr lang="uk-UA" sz="3200" dirty="0">
              <a:solidFill>
                <a:schemeClr val="bg2">
                  <a:lumMod val="25000"/>
                </a:schemeClr>
              </a:solidFill>
              <a:latin typeface="Times New Roman" pitchFamily="18" charset="0"/>
              <a:cs typeface="Times New Roman" pitchFamily="18" charset="0"/>
            </a:endParaRPr>
          </a:p>
        </p:txBody>
      </p:sp>
      <p:sp>
        <p:nvSpPr>
          <p:cNvPr id="11" name="TextBox 10"/>
          <p:cNvSpPr txBox="1"/>
          <p:nvPr/>
        </p:nvSpPr>
        <p:spPr>
          <a:xfrm>
            <a:off x="4454894" y="0"/>
            <a:ext cx="4689106" cy="3724096"/>
          </a:xfrm>
          <a:prstGeom prst="rect">
            <a:avLst/>
          </a:prstGeom>
          <a:noFill/>
        </p:spPr>
        <p:txBody>
          <a:bodyPr wrap="square" rtlCol="0">
            <a:spAutoFit/>
          </a:bodyPr>
          <a:lstStyle/>
          <a:p>
            <a:r>
              <a:rPr lang="uk-UA" sz="2000" dirty="0" smtClean="0">
                <a:solidFill>
                  <a:schemeClr val="accent5">
                    <a:lumMod val="50000"/>
                  </a:schemeClr>
                </a:solidFill>
                <a:latin typeface="Book Antiqua" pitchFamily="18" charset="0"/>
                <a:cs typeface="Times New Roman" pitchFamily="18" charset="0"/>
              </a:rPr>
              <a:t>- </a:t>
            </a:r>
            <a:r>
              <a:rPr lang="uk-UA" dirty="0" smtClean="0">
                <a:solidFill>
                  <a:schemeClr val="accent5">
                    <a:lumMod val="50000"/>
                  </a:schemeClr>
                </a:solidFill>
                <a:latin typeface="Times New Roman" pitchFamily="18" charset="0"/>
                <a:cs typeface="Times New Roman" pitchFamily="18" charset="0"/>
              </a:rPr>
              <a:t>фізичної культури та спорту (вересень, відповідальний В.  Боровик), </a:t>
            </a:r>
          </a:p>
          <a:p>
            <a:pPr>
              <a:buFontTx/>
              <a:buChar char="-"/>
            </a:pPr>
            <a:r>
              <a:rPr lang="uk-UA" dirty="0" smtClean="0">
                <a:solidFill>
                  <a:schemeClr val="accent5">
                    <a:lumMod val="50000"/>
                  </a:schemeClr>
                </a:solidFill>
                <a:latin typeface="Times New Roman" pitchFamily="18" charset="0"/>
                <a:cs typeface="Times New Roman" pitchFamily="18" charset="0"/>
              </a:rPr>
              <a:t> художньої культури та музичного мистецтва (жовтень, відповідальні С.  Мельник, М.  </a:t>
            </a:r>
            <a:r>
              <a:rPr lang="uk-UA" dirty="0" err="1" smtClean="0">
                <a:solidFill>
                  <a:schemeClr val="accent5">
                    <a:lumMod val="50000"/>
                  </a:schemeClr>
                </a:solidFill>
                <a:latin typeface="Times New Roman" pitchFamily="18" charset="0"/>
                <a:cs typeface="Times New Roman" pitchFamily="18" charset="0"/>
              </a:rPr>
              <a:t>Палаєва</a:t>
            </a:r>
            <a:r>
              <a:rPr lang="uk-UA" dirty="0" smtClean="0">
                <a:solidFill>
                  <a:schemeClr val="accent5">
                    <a:lumMod val="50000"/>
                  </a:schemeClr>
                </a:solidFill>
                <a:latin typeface="Times New Roman" pitchFamily="18" charset="0"/>
                <a:cs typeface="Times New Roman" pitchFamily="18" charset="0"/>
              </a:rPr>
              <a:t>),</a:t>
            </a:r>
          </a:p>
          <a:p>
            <a:pPr>
              <a:buFontTx/>
              <a:buChar char="-"/>
            </a:pPr>
            <a:r>
              <a:rPr lang="uk-UA" dirty="0" smtClean="0">
                <a:solidFill>
                  <a:schemeClr val="accent5">
                    <a:lumMod val="50000"/>
                  </a:schemeClr>
                </a:solidFill>
                <a:latin typeface="Times New Roman" pitchFamily="18" charset="0"/>
                <a:cs typeface="Times New Roman" pitchFamily="18" charset="0"/>
              </a:rPr>
              <a:t> психології (жовтень, відповідальна </a:t>
            </a:r>
          </a:p>
          <a:p>
            <a:r>
              <a:rPr lang="uk-UA" dirty="0" smtClean="0">
                <a:solidFill>
                  <a:schemeClr val="accent5">
                    <a:lumMod val="50000"/>
                  </a:schemeClr>
                </a:solidFill>
                <a:latin typeface="Times New Roman" pitchFamily="18" charset="0"/>
                <a:cs typeface="Times New Roman" pitchFamily="18" charset="0"/>
              </a:rPr>
              <a:t>М. </a:t>
            </a:r>
            <a:r>
              <a:rPr lang="uk-UA" dirty="0" err="1" smtClean="0">
                <a:solidFill>
                  <a:schemeClr val="accent5">
                    <a:lumMod val="50000"/>
                  </a:schemeClr>
                </a:solidFill>
                <a:latin typeface="Times New Roman" pitchFamily="18" charset="0"/>
                <a:cs typeface="Times New Roman" pitchFamily="18" charset="0"/>
              </a:rPr>
              <a:t>Лясковська</a:t>
            </a:r>
            <a:r>
              <a:rPr lang="uk-UA" dirty="0" smtClean="0">
                <a:solidFill>
                  <a:schemeClr val="accent5">
                    <a:lumMod val="50000"/>
                  </a:schemeClr>
                </a:solidFill>
                <a:latin typeface="Times New Roman" pitchFamily="18" charset="0"/>
                <a:cs typeface="Times New Roman" pitchFamily="18" charset="0"/>
              </a:rPr>
              <a:t>),</a:t>
            </a:r>
          </a:p>
          <a:p>
            <a:pPr>
              <a:buFontTx/>
              <a:buChar char="-"/>
            </a:pPr>
            <a:r>
              <a:rPr lang="uk-UA" dirty="0" smtClean="0">
                <a:solidFill>
                  <a:schemeClr val="accent5">
                    <a:lumMod val="50000"/>
                  </a:schemeClr>
                </a:solidFill>
                <a:latin typeface="Times New Roman" pitchFamily="18" charset="0"/>
                <a:cs typeface="Times New Roman" pitchFamily="18" charset="0"/>
              </a:rPr>
              <a:t>слов’янської писемності та української мови (листопад, відповідальна Т.  </a:t>
            </a:r>
            <a:r>
              <a:rPr lang="uk-UA" dirty="0" err="1" smtClean="0">
                <a:solidFill>
                  <a:schemeClr val="accent5">
                    <a:lumMod val="50000"/>
                  </a:schemeClr>
                </a:solidFill>
                <a:latin typeface="Times New Roman" pitchFamily="18" charset="0"/>
                <a:cs typeface="Times New Roman" pitchFamily="18" charset="0"/>
              </a:rPr>
              <a:t>Бутурлим</a:t>
            </a:r>
            <a:r>
              <a:rPr lang="uk-UA" dirty="0" smtClean="0">
                <a:solidFill>
                  <a:schemeClr val="accent5">
                    <a:lumMod val="50000"/>
                  </a:schemeClr>
                </a:solidFill>
                <a:latin typeface="Times New Roman" pitchFamily="18" charset="0"/>
                <a:cs typeface="Times New Roman" pitchFamily="18" charset="0"/>
              </a:rPr>
              <a:t>), </a:t>
            </a:r>
          </a:p>
          <a:p>
            <a:pPr>
              <a:buFontTx/>
              <a:buChar char="-"/>
            </a:pPr>
            <a:r>
              <a:rPr lang="uk-UA" dirty="0" smtClean="0">
                <a:solidFill>
                  <a:schemeClr val="accent5">
                    <a:lumMod val="50000"/>
                  </a:schemeClr>
                </a:solidFill>
                <a:latin typeface="Times New Roman" pitchFamily="18" charset="0"/>
                <a:cs typeface="Times New Roman" pitchFamily="18" charset="0"/>
              </a:rPr>
              <a:t> фізики та астрономії (листопад, відповідальна Ю.  </a:t>
            </a:r>
            <a:r>
              <a:rPr lang="uk-UA" dirty="0" err="1" smtClean="0">
                <a:solidFill>
                  <a:schemeClr val="accent5">
                    <a:lumMod val="50000"/>
                  </a:schemeClr>
                </a:solidFill>
                <a:latin typeface="Times New Roman" pitchFamily="18" charset="0"/>
                <a:cs typeface="Times New Roman" pitchFamily="18" charset="0"/>
              </a:rPr>
              <a:t>Дерід</a:t>
            </a:r>
            <a:r>
              <a:rPr lang="uk-UA" dirty="0" smtClean="0">
                <a:solidFill>
                  <a:schemeClr val="accent5">
                    <a:lumMod val="50000"/>
                  </a:schemeClr>
                </a:solidFill>
                <a:latin typeface="Times New Roman" pitchFamily="18" charset="0"/>
                <a:cs typeface="Times New Roman" pitchFamily="18" charset="0"/>
              </a:rPr>
              <a:t>) </a:t>
            </a:r>
          </a:p>
          <a:p>
            <a:pPr>
              <a:buFontTx/>
              <a:buChar char="-"/>
            </a:pPr>
            <a:r>
              <a:rPr lang="uk-UA" dirty="0" smtClean="0">
                <a:solidFill>
                  <a:schemeClr val="accent5">
                    <a:lumMod val="50000"/>
                  </a:schemeClr>
                </a:solidFill>
                <a:latin typeface="Times New Roman" pitchFamily="18" charset="0"/>
                <a:cs typeface="Times New Roman" pitchFamily="18" charset="0"/>
              </a:rPr>
              <a:t> правознавства (листопад, відповідальна О. </a:t>
            </a:r>
            <a:r>
              <a:rPr lang="uk-UA" dirty="0" err="1" smtClean="0">
                <a:solidFill>
                  <a:schemeClr val="accent5">
                    <a:lumMod val="50000"/>
                  </a:schemeClr>
                </a:solidFill>
                <a:latin typeface="Times New Roman" pitchFamily="18" charset="0"/>
                <a:cs typeface="Times New Roman" pitchFamily="18" charset="0"/>
              </a:rPr>
              <a:t>Дудченко</a:t>
            </a:r>
            <a:r>
              <a:rPr lang="uk-UA" dirty="0" smtClean="0">
                <a:solidFill>
                  <a:schemeClr val="accent5">
                    <a:lumMod val="50000"/>
                  </a:schemeClr>
                </a:solidFill>
                <a:latin typeface="Times New Roman" pitchFamily="18" charset="0"/>
                <a:cs typeface="Times New Roman" pitchFamily="18" charset="0"/>
              </a:rPr>
              <a:t>)</a:t>
            </a:r>
            <a:endParaRPr lang="uk-UA" dirty="0">
              <a:solidFill>
                <a:schemeClr val="accent5">
                  <a:lumMod val="50000"/>
                </a:schemeClr>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406" y="4159939"/>
            <a:ext cx="4392488" cy="22257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406" y="1124744"/>
            <a:ext cx="4199477" cy="25985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5898" y="3723280"/>
            <a:ext cx="3887097" cy="29108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773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58" y="116632"/>
            <a:ext cx="5072098" cy="584775"/>
          </a:xfrm>
          <a:prstGeom prst="rect">
            <a:avLst/>
          </a:prstGeom>
          <a:noFill/>
        </p:spPr>
        <p:txBody>
          <a:bodyPr wrap="square" rtlCol="0">
            <a:spAutoFit/>
          </a:bodyPr>
          <a:lstStyle/>
          <a:p>
            <a:pPr algn="ctr"/>
            <a:r>
              <a:rPr lang="uk-UA" sz="3200" dirty="0" smtClean="0">
                <a:solidFill>
                  <a:schemeClr val="bg2">
                    <a:lumMod val="25000"/>
                  </a:schemeClr>
                </a:solidFill>
                <a:latin typeface="Times New Roman" pitchFamily="18" charset="0"/>
                <a:cs typeface="Times New Roman" pitchFamily="18" charset="0"/>
              </a:rPr>
              <a:t>Предметні тижні</a:t>
            </a:r>
            <a:endParaRPr lang="uk-UA" sz="3200" dirty="0">
              <a:solidFill>
                <a:schemeClr val="bg2">
                  <a:lumMod val="25000"/>
                </a:schemeClr>
              </a:solidFill>
              <a:latin typeface="Times New Roman" pitchFamily="18" charset="0"/>
              <a:cs typeface="Times New Roman" pitchFamily="18" charset="0"/>
            </a:endParaRPr>
          </a:p>
        </p:txBody>
      </p:sp>
      <p:sp>
        <p:nvSpPr>
          <p:cNvPr id="11" name="TextBox 10"/>
          <p:cNvSpPr txBox="1"/>
          <p:nvPr/>
        </p:nvSpPr>
        <p:spPr>
          <a:xfrm>
            <a:off x="4680249" y="260648"/>
            <a:ext cx="4430148" cy="2339102"/>
          </a:xfrm>
          <a:prstGeom prst="rect">
            <a:avLst/>
          </a:prstGeom>
          <a:noFill/>
        </p:spPr>
        <p:txBody>
          <a:bodyPr wrap="square" rtlCol="0">
            <a:spAutoFit/>
          </a:bodyPr>
          <a:lstStyle/>
          <a:p>
            <a:r>
              <a:rPr lang="uk-UA" sz="2000" dirty="0" smtClean="0">
                <a:solidFill>
                  <a:schemeClr val="accent5">
                    <a:lumMod val="50000"/>
                  </a:schemeClr>
                </a:solidFill>
                <a:latin typeface="Book Antiqua" pitchFamily="18" charset="0"/>
                <a:cs typeface="Times New Roman" pitchFamily="18" charset="0"/>
              </a:rPr>
              <a:t>- </a:t>
            </a:r>
            <a:r>
              <a:rPr lang="uk-UA" dirty="0" smtClean="0">
                <a:solidFill>
                  <a:schemeClr val="accent5">
                    <a:lumMod val="50000"/>
                  </a:schemeClr>
                </a:solidFill>
                <a:latin typeface="Book Antiqua" pitchFamily="18" charset="0"/>
                <a:cs typeface="Times New Roman" pitchFamily="18" charset="0"/>
              </a:rPr>
              <a:t>біології, екології, географії та хімії</a:t>
            </a:r>
            <a:r>
              <a:rPr lang="uk-UA" dirty="0" smtClean="0">
                <a:solidFill>
                  <a:schemeClr val="accent5">
                    <a:lumMod val="50000"/>
                  </a:schemeClr>
                </a:solidFill>
                <a:latin typeface="Times New Roman" pitchFamily="18" charset="0"/>
                <a:cs typeface="Times New Roman" pitchFamily="18" charset="0"/>
              </a:rPr>
              <a:t>(квітень, відповідальна С.Сліпак), </a:t>
            </a:r>
          </a:p>
          <a:p>
            <a:pPr>
              <a:buFontTx/>
              <a:buChar char="-"/>
            </a:pPr>
            <a:r>
              <a:rPr lang="uk-UA" dirty="0" smtClean="0">
                <a:solidFill>
                  <a:schemeClr val="accent5">
                    <a:lumMod val="50000"/>
                  </a:schemeClr>
                </a:solidFill>
                <a:latin typeface="Times New Roman" pitchFamily="18" charset="0"/>
                <a:cs typeface="Times New Roman" pitchFamily="18" charset="0"/>
              </a:rPr>
              <a:t> зарубіжної літератури (квітень, відповідальна Т. Шевчук),</a:t>
            </a:r>
          </a:p>
          <a:p>
            <a:pPr>
              <a:buFontTx/>
              <a:buChar char="-"/>
            </a:pPr>
            <a:r>
              <a:rPr lang="uk-UA" dirty="0" smtClean="0">
                <a:solidFill>
                  <a:schemeClr val="accent5">
                    <a:lumMod val="50000"/>
                  </a:schemeClr>
                </a:solidFill>
                <a:latin typeface="Times New Roman" pitchFamily="18" charset="0"/>
                <a:cs typeface="Times New Roman" pitchFamily="18" charset="0"/>
              </a:rPr>
              <a:t> математики (лютий, відповідальна </a:t>
            </a:r>
          </a:p>
          <a:p>
            <a:r>
              <a:rPr lang="uk-UA" dirty="0" smtClean="0">
                <a:solidFill>
                  <a:schemeClr val="accent5">
                    <a:lumMod val="50000"/>
                  </a:schemeClr>
                </a:solidFill>
                <a:latin typeface="Times New Roman" pitchFamily="18" charset="0"/>
                <a:cs typeface="Times New Roman" pitchFamily="18" charset="0"/>
              </a:rPr>
              <a:t>Т. </a:t>
            </a:r>
            <a:r>
              <a:rPr lang="uk-UA" dirty="0" err="1" smtClean="0">
                <a:solidFill>
                  <a:schemeClr val="accent5">
                    <a:lumMod val="50000"/>
                  </a:schemeClr>
                </a:solidFill>
                <a:latin typeface="Times New Roman" pitchFamily="18" charset="0"/>
                <a:cs typeface="Times New Roman" pitchFamily="18" charset="0"/>
              </a:rPr>
              <a:t>Шмаглій</a:t>
            </a:r>
            <a:r>
              <a:rPr lang="uk-UA" dirty="0" smtClean="0">
                <a:solidFill>
                  <a:schemeClr val="accent5">
                    <a:lumMod val="50000"/>
                  </a:schemeClr>
                </a:solidFill>
                <a:latin typeface="Times New Roman" pitchFamily="18" charset="0"/>
                <a:cs typeface="Times New Roman" pitchFamily="18" charset="0"/>
              </a:rPr>
              <a:t>),</a:t>
            </a:r>
          </a:p>
          <a:p>
            <a:pPr>
              <a:buFontTx/>
              <a:buChar char="-"/>
            </a:pPr>
            <a:r>
              <a:rPr lang="uk-UA" dirty="0" smtClean="0">
                <a:solidFill>
                  <a:schemeClr val="accent5">
                    <a:lumMod val="50000"/>
                  </a:schemeClr>
                </a:solidFill>
                <a:latin typeface="Times New Roman" pitchFamily="18" charset="0"/>
                <a:cs typeface="Times New Roman" pitchFamily="18" charset="0"/>
              </a:rPr>
              <a:t> української літератури (березень, відповідальна Т.  </a:t>
            </a:r>
            <a:r>
              <a:rPr lang="uk-UA" dirty="0" err="1" smtClean="0">
                <a:solidFill>
                  <a:schemeClr val="accent5">
                    <a:lumMod val="50000"/>
                  </a:schemeClr>
                </a:solidFill>
                <a:latin typeface="Times New Roman" pitchFamily="18" charset="0"/>
                <a:cs typeface="Times New Roman" pitchFamily="18" charset="0"/>
              </a:rPr>
              <a:t>Бутурлим</a:t>
            </a:r>
            <a:r>
              <a:rPr lang="uk-UA" dirty="0" smtClean="0">
                <a:solidFill>
                  <a:schemeClr val="accent5">
                    <a:lumMod val="50000"/>
                  </a:schemeClr>
                </a:solidFill>
                <a:latin typeface="Times New Roman" pitchFamily="18" charset="0"/>
                <a:cs typeface="Times New Roman" pitchFamily="18" charset="0"/>
              </a:rPr>
              <a:t>) </a:t>
            </a:r>
          </a:p>
        </p:txBody>
      </p:sp>
      <p:pic>
        <p:nvPicPr>
          <p:cNvPr id="8195"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83568" y="908720"/>
            <a:ext cx="3097290" cy="23191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5936" y="2924944"/>
            <a:ext cx="4939433" cy="32852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7584" y="3429000"/>
            <a:ext cx="2505387" cy="32499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432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58" y="116632"/>
            <a:ext cx="5072098" cy="584775"/>
          </a:xfrm>
          <a:prstGeom prst="rect">
            <a:avLst/>
          </a:prstGeom>
          <a:noFill/>
        </p:spPr>
        <p:txBody>
          <a:bodyPr wrap="square" rtlCol="0">
            <a:spAutoFit/>
          </a:bodyPr>
          <a:lstStyle/>
          <a:p>
            <a:pPr algn="ctr"/>
            <a:r>
              <a:rPr lang="uk-UA" sz="3200" dirty="0" smtClean="0">
                <a:solidFill>
                  <a:schemeClr val="bg2">
                    <a:lumMod val="25000"/>
                  </a:schemeClr>
                </a:solidFill>
                <a:latin typeface="Times New Roman" pitchFamily="18" charset="0"/>
                <a:cs typeface="Times New Roman" pitchFamily="18" charset="0"/>
              </a:rPr>
              <a:t>Предметні тижні</a:t>
            </a:r>
            <a:endParaRPr lang="uk-UA" sz="3200" dirty="0">
              <a:solidFill>
                <a:schemeClr val="bg2">
                  <a:lumMod val="25000"/>
                </a:schemeClr>
              </a:solidFill>
              <a:latin typeface="Times New Roman" pitchFamily="18" charset="0"/>
              <a:cs typeface="Times New Roman" pitchFamily="18" charset="0"/>
            </a:endParaRPr>
          </a:p>
        </p:txBody>
      </p:sp>
      <p:sp>
        <p:nvSpPr>
          <p:cNvPr id="11" name="TextBox 10"/>
          <p:cNvSpPr txBox="1"/>
          <p:nvPr/>
        </p:nvSpPr>
        <p:spPr>
          <a:xfrm>
            <a:off x="4680249" y="260648"/>
            <a:ext cx="4430148" cy="2339102"/>
          </a:xfrm>
          <a:prstGeom prst="rect">
            <a:avLst/>
          </a:prstGeom>
          <a:noFill/>
        </p:spPr>
        <p:txBody>
          <a:bodyPr wrap="square" rtlCol="0">
            <a:spAutoFit/>
          </a:bodyPr>
          <a:lstStyle/>
          <a:p>
            <a:r>
              <a:rPr lang="uk-UA" sz="2000" dirty="0" smtClean="0">
                <a:solidFill>
                  <a:schemeClr val="accent5">
                    <a:lumMod val="50000"/>
                  </a:schemeClr>
                </a:solidFill>
                <a:latin typeface="Book Antiqua" pitchFamily="18" charset="0"/>
                <a:cs typeface="Times New Roman" pitchFamily="18" charset="0"/>
              </a:rPr>
              <a:t>- </a:t>
            </a:r>
            <a:r>
              <a:rPr lang="uk-UA" dirty="0" smtClean="0">
                <a:solidFill>
                  <a:schemeClr val="accent5">
                    <a:lumMod val="50000"/>
                  </a:schemeClr>
                </a:solidFill>
                <a:latin typeface="Book Antiqua" pitchFamily="18" charset="0"/>
                <a:cs typeface="Times New Roman" pitchFamily="18" charset="0"/>
              </a:rPr>
              <a:t>історії</a:t>
            </a:r>
            <a:r>
              <a:rPr lang="uk-UA" sz="2000" dirty="0" smtClean="0">
                <a:solidFill>
                  <a:schemeClr val="accent5">
                    <a:lumMod val="50000"/>
                  </a:schemeClr>
                </a:solidFill>
                <a:latin typeface="Book Antiqua" pitchFamily="18" charset="0"/>
                <a:cs typeface="Times New Roman" pitchFamily="18" charset="0"/>
              </a:rPr>
              <a:t> </a:t>
            </a:r>
            <a:r>
              <a:rPr lang="uk-UA" dirty="0" smtClean="0">
                <a:solidFill>
                  <a:schemeClr val="accent5">
                    <a:lumMod val="50000"/>
                  </a:schemeClr>
                </a:solidFill>
                <a:latin typeface="Times New Roman" pitchFamily="18" charset="0"/>
                <a:cs typeface="Times New Roman" pitchFamily="18" charset="0"/>
              </a:rPr>
              <a:t>(січень, відповідальні О. </a:t>
            </a:r>
            <a:r>
              <a:rPr lang="uk-UA" dirty="0" err="1" smtClean="0">
                <a:solidFill>
                  <a:schemeClr val="accent5">
                    <a:lumMod val="50000"/>
                  </a:schemeClr>
                </a:solidFill>
                <a:latin typeface="Times New Roman" pitchFamily="18" charset="0"/>
                <a:cs typeface="Times New Roman" pitchFamily="18" charset="0"/>
              </a:rPr>
              <a:t>Дудченко</a:t>
            </a:r>
            <a:r>
              <a:rPr lang="uk-UA" dirty="0" smtClean="0">
                <a:solidFill>
                  <a:schemeClr val="accent5">
                    <a:lumMod val="50000"/>
                  </a:schemeClr>
                </a:solidFill>
                <a:latin typeface="Times New Roman" pitchFamily="18" charset="0"/>
                <a:cs typeface="Times New Roman" pitchFamily="18" charset="0"/>
              </a:rPr>
              <a:t>, Л. Дудка, Ю. Давиденко), </a:t>
            </a:r>
          </a:p>
          <a:p>
            <a:pPr>
              <a:buFontTx/>
              <a:buChar char="-"/>
            </a:pPr>
            <a:r>
              <a:rPr lang="uk-UA" dirty="0" smtClean="0">
                <a:solidFill>
                  <a:schemeClr val="accent5">
                    <a:lumMod val="50000"/>
                  </a:schemeClr>
                </a:solidFill>
                <a:latin typeface="Times New Roman" pitchFamily="18" charset="0"/>
                <a:cs typeface="Times New Roman" pitchFamily="18" charset="0"/>
              </a:rPr>
              <a:t> </a:t>
            </a:r>
            <a:r>
              <a:rPr lang="uk-UA" dirty="0">
                <a:solidFill>
                  <a:schemeClr val="accent5">
                    <a:lumMod val="50000"/>
                  </a:schemeClr>
                </a:solidFill>
                <a:latin typeface="Times New Roman" pitchFamily="18" charset="0"/>
                <a:cs typeface="Times New Roman" pitchFamily="18" charset="0"/>
              </a:rPr>
              <a:t>фінансової грамотності </a:t>
            </a:r>
            <a:r>
              <a:rPr lang="uk-UA" dirty="0" smtClean="0">
                <a:solidFill>
                  <a:schemeClr val="accent5">
                    <a:lumMod val="50000"/>
                  </a:schemeClr>
                </a:solidFill>
                <a:latin typeface="Times New Roman" pitchFamily="18" charset="0"/>
                <a:cs typeface="Times New Roman" pitchFamily="18" charset="0"/>
              </a:rPr>
              <a:t>(лютий, відповідальна Т. </a:t>
            </a:r>
            <a:r>
              <a:rPr lang="uk-UA" dirty="0" err="1" smtClean="0">
                <a:solidFill>
                  <a:schemeClr val="accent5">
                    <a:lumMod val="50000"/>
                  </a:schemeClr>
                </a:solidFill>
                <a:latin typeface="Times New Roman" pitchFamily="18" charset="0"/>
                <a:cs typeface="Times New Roman" pitchFamily="18" charset="0"/>
              </a:rPr>
              <a:t>Шмаглій</a:t>
            </a:r>
            <a:r>
              <a:rPr lang="uk-UA" dirty="0" smtClean="0">
                <a:solidFill>
                  <a:schemeClr val="accent5">
                    <a:lumMod val="50000"/>
                  </a:schemeClr>
                </a:solidFill>
                <a:latin typeface="Times New Roman" pitchFamily="18" charset="0"/>
                <a:cs typeface="Times New Roman" pitchFamily="18" charset="0"/>
              </a:rPr>
              <a:t>),</a:t>
            </a:r>
          </a:p>
          <a:p>
            <a:pPr>
              <a:buFontTx/>
              <a:buChar char="-"/>
            </a:pPr>
            <a:r>
              <a:rPr lang="uk-UA" dirty="0" smtClean="0">
                <a:solidFill>
                  <a:schemeClr val="accent5">
                    <a:lumMod val="50000"/>
                  </a:schemeClr>
                </a:solidFill>
                <a:latin typeface="Times New Roman" pitchFamily="18" charset="0"/>
                <a:cs typeface="Times New Roman" pitchFamily="18" charset="0"/>
              </a:rPr>
              <a:t> математики (лютий, відповідальна </a:t>
            </a:r>
          </a:p>
          <a:p>
            <a:r>
              <a:rPr lang="uk-UA" dirty="0" smtClean="0">
                <a:solidFill>
                  <a:schemeClr val="accent5">
                    <a:lumMod val="50000"/>
                  </a:schemeClr>
                </a:solidFill>
                <a:latin typeface="Times New Roman" pitchFamily="18" charset="0"/>
                <a:cs typeface="Times New Roman" pitchFamily="18" charset="0"/>
              </a:rPr>
              <a:t>Т. </a:t>
            </a:r>
            <a:r>
              <a:rPr lang="uk-UA" dirty="0" err="1" smtClean="0">
                <a:solidFill>
                  <a:schemeClr val="accent5">
                    <a:lumMod val="50000"/>
                  </a:schemeClr>
                </a:solidFill>
                <a:latin typeface="Times New Roman" pitchFamily="18" charset="0"/>
                <a:cs typeface="Times New Roman" pitchFamily="18" charset="0"/>
              </a:rPr>
              <a:t>Шмаглій</a:t>
            </a:r>
            <a:r>
              <a:rPr lang="uk-UA" dirty="0" smtClean="0">
                <a:solidFill>
                  <a:schemeClr val="accent5">
                    <a:lumMod val="50000"/>
                  </a:schemeClr>
                </a:solidFill>
                <a:latin typeface="Times New Roman" pitchFamily="18" charset="0"/>
                <a:cs typeface="Times New Roman" pitchFamily="18" charset="0"/>
              </a:rPr>
              <a:t>),</a:t>
            </a:r>
          </a:p>
          <a:p>
            <a:pPr>
              <a:buFontTx/>
              <a:buChar char="-"/>
            </a:pPr>
            <a:r>
              <a:rPr lang="uk-UA" dirty="0" smtClean="0">
                <a:solidFill>
                  <a:schemeClr val="accent5">
                    <a:lumMod val="50000"/>
                  </a:schemeClr>
                </a:solidFill>
                <a:latin typeface="Times New Roman" pitchFamily="18" charset="0"/>
                <a:cs typeface="Times New Roman" pitchFamily="18" charset="0"/>
              </a:rPr>
              <a:t> української літератури (березень, відповідальна Т.  </a:t>
            </a:r>
            <a:r>
              <a:rPr lang="uk-UA" dirty="0" err="1" smtClean="0">
                <a:solidFill>
                  <a:schemeClr val="accent5">
                    <a:lumMod val="50000"/>
                  </a:schemeClr>
                </a:solidFill>
                <a:latin typeface="Times New Roman" pitchFamily="18" charset="0"/>
                <a:cs typeface="Times New Roman" pitchFamily="18" charset="0"/>
              </a:rPr>
              <a:t>Бутурлим</a:t>
            </a:r>
            <a:r>
              <a:rPr lang="uk-UA" dirty="0" smtClean="0">
                <a:solidFill>
                  <a:schemeClr val="accent5">
                    <a:lumMod val="50000"/>
                  </a:schemeClr>
                </a:solidFill>
                <a:latin typeface="Times New Roman" pitchFamily="18" charset="0"/>
                <a:cs typeface="Times New Roman" pitchFamily="18" charset="0"/>
              </a:rPr>
              <a:t>) </a:t>
            </a:r>
          </a:p>
        </p:txBody>
      </p:sp>
      <p:pic>
        <p:nvPicPr>
          <p:cNvPr id="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7222" y="908720"/>
            <a:ext cx="4103764" cy="25202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2120" y="2924944"/>
            <a:ext cx="2736304" cy="3654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520" y="3933056"/>
            <a:ext cx="4335168" cy="24397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830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71604" y="0"/>
            <a:ext cx="6768752" cy="892552"/>
          </a:xfrm>
          <a:prstGeom prst="rect">
            <a:avLst/>
          </a:prstGeom>
          <a:noFill/>
        </p:spPr>
        <p:txBody>
          <a:bodyPr wrap="square" rtlCol="0">
            <a:spAutoFit/>
          </a:bodyPr>
          <a:lstStyle/>
          <a:p>
            <a:pPr algn="ctr"/>
            <a:r>
              <a:rPr lang="uk-UA" sz="3200" b="1" dirty="0" smtClean="0">
                <a:solidFill>
                  <a:srgbClr val="B4936D">
                    <a:lumMod val="50000"/>
                  </a:srgbClr>
                </a:solidFill>
                <a:effectLst>
                  <a:reflection blurRad="6350" stA="55000" endA="300" endPos="45500" dir="5400000" sy="-100000" algn="bl" rotWithShape="0"/>
                </a:effectLst>
                <a:latin typeface="Times New Roman" pitchFamily="18" charset="0"/>
                <a:cs typeface="Times New Roman" pitchFamily="18" charset="0"/>
              </a:rPr>
              <a:t>Виховна робота в закладі</a:t>
            </a:r>
          </a:p>
          <a:p>
            <a:pPr algn="just"/>
            <a:endParaRPr lang="uk-UA" sz="2000" dirty="0">
              <a:solidFill>
                <a:schemeClr val="accent5">
                  <a:lumMod val="50000"/>
                </a:schemeClr>
              </a:solidFill>
              <a:latin typeface="Times New Roman" pitchFamily="18" charset="0"/>
              <a:cs typeface="Times New Roman" pitchFamily="18" charset="0"/>
            </a:endParaRPr>
          </a:p>
        </p:txBody>
      </p:sp>
      <p:sp>
        <p:nvSpPr>
          <p:cNvPr id="5" name="TextBox 4"/>
          <p:cNvSpPr txBox="1"/>
          <p:nvPr/>
        </p:nvSpPr>
        <p:spPr>
          <a:xfrm>
            <a:off x="5148064" y="877669"/>
            <a:ext cx="3786246" cy="4616648"/>
          </a:xfrm>
          <a:prstGeom prst="rect">
            <a:avLst/>
          </a:prstGeom>
          <a:noFill/>
        </p:spPr>
        <p:txBody>
          <a:bodyPr wrap="square" rtlCol="0">
            <a:spAutoFit/>
          </a:bodyPr>
          <a:lstStyle/>
          <a:p>
            <a:pPr algn="ctr"/>
            <a:r>
              <a:rPr lang="uk-UA" b="1" dirty="0" smtClean="0">
                <a:solidFill>
                  <a:schemeClr val="accent5">
                    <a:lumMod val="50000"/>
                  </a:schemeClr>
                </a:solidFill>
                <a:latin typeface="Times New Roman" pitchFamily="18" charset="0"/>
                <a:cs typeface="Times New Roman" pitchFamily="18" charset="0"/>
              </a:rPr>
              <a:t>ХУДОЖНЬО-ЕСТЕТИЧНЕ ВИХОВАННЯ:</a:t>
            </a:r>
          </a:p>
          <a:p>
            <a:pPr algn="ctr"/>
            <a:endParaRPr lang="uk-UA" b="1" dirty="0" smtClean="0">
              <a:solidFill>
                <a:schemeClr val="accent5">
                  <a:lumMod val="50000"/>
                </a:schemeClr>
              </a:solidFill>
              <a:latin typeface="Times New Roman" pitchFamily="18" charset="0"/>
              <a:cs typeface="Times New Roman" pitchFamily="18" charset="0"/>
            </a:endParaRPr>
          </a:p>
          <a:p>
            <a:pPr algn="just"/>
            <a:r>
              <a:rPr lang="uk-UA" sz="1600" dirty="0" smtClean="0">
                <a:solidFill>
                  <a:schemeClr val="accent5">
                    <a:lumMod val="50000"/>
                  </a:schemeClr>
                </a:solidFill>
                <a:latin typeface="Times New Roman" pitchFamily="18" charset="0"/>
                <a:cs typeface="Times New Roman" pitchFamily="18" charset="0"/>
              </a:rPr>
              <a:t>-  </a:t>
            </a:r>
            <a:r>
              <a:rPr lang="uk-UA" sz="2000" dirty="0" smtClean="0">
                <a:solidFill>
                  <a:schemeClr val="accent5">
                    <a:lumMod val="50000"/>
                  </a:schemeClr>
                </a:solidFill>
                <a:latin typeface="Times New Roman" pitchFamily="18" charset="0"/>
                <a:cs typeface="Times New Roman" pitchFamily="18" charset="0"/>
              </a:rPr>
              <a:t>Свято Першого дзвоника ;</a:t>
            </a:r>
          </a:p>
          <a:p>
            <a:pPr algn="just"/>
            <a:r>
              <a:rPr lang="uk-UA" sz="2000" dirty="0" smtClean="0">
                <a:solidFill>
                  <a:schemeClr val="accent5">
                    <a:lumMod val="50000"/>
                  </a:schemeClr>
                </a:solidFill>
                <a:latin typeface="Times New Roman" pitchFamily="18" charset="0"/>
                <a:cs typeface="Times New Roman" pitchFamily="18" charset="0"/>
              </a:rPr>
              <a:t>-  Вечори знайомств; </a:t>
            </a:r>
          </a:p>
          <a:p>
            <a:pPr algn="just"/>
            <a:r>
              <a:rPr lang="uk-UA" sz="2000" dirty="0" smtClean="0">
                <a:solidFill>
                  <a:schemeClr val="accent5">
                    <a:lumMod val="50000"/>
                  </a:schemeClr>
                </a:solidFill>
                <a:latin typeface="Times New Roman" pitchFamily="18" charset="0"/>
                <a:cs typeface="Times New Roman" pitchFamily="18" charset="0"/>
              </a:rPr>
              <a:t>- Літературно-музична світлиця «Під покровом Пресвятої Богородиці»;</a:t>
            </a:r>
          </a:p>
          <a:p>
            <a:pPr algn="just"/>
            <a:r>
              <a:rPr lang="uk-UA" sz="2000" dirty="0" smtClean="0">
                <a:solidFill>
                  <a:schemeClr val="accent5">
                    <a:lumMod val="50000"/>
                  </a:schemeClr>
                </a:solidFill>
                <a:latin typeface="Times New Roman" pitchFamily="18" charset="0"/>
                <a:cs typeface="Times New Roman" pitchFamily="18" charset="0"/>
              </a:rPr>
              <a:t>-  День самоврядування;</a:t>
            </a:r>
          </a:p>
          <a:p>
            <a:pPr algn="just"/>
            <a:r>
              <a:rPr lang="uk-UA" sz="2000" dirty="0" smtClean="0">
                <a:solidFill>
                  <a:schemeClr val="accent5">
                    <a:lumMod val="50000"/>
                  </a:schemeClr>
                </a:solidFill>
                <a:latin typeface="Times New Roman" pitchFamily="18" charset="0"/>
                <a:cs typeface="Times New Roman" pitchFamily="18" charset="0"/>
              </a:rPr>
              <a:t>- Вечір відпочинку у культурно-просвітницькому центрі «Юність»; </a:t>
            </a:r>
          </a:p>
          <a:p>
            <a:pPr algn="just"/>
            <a:r>
              <a:rPr lang="uk-UA" sz="2000" dirty="0" smtClean="0">
                <a:solidFill>
                  <a:schemeClr val="accent5">
                    <a:lumMod val="50000"/>
                  </a:schemeClr>
                </a:solidFill>
                <a:latin typeface="Times New Roman" pitchFamily="18" charset="0"/>
                <a:cs typeface="Times New Roman" pitchFamily="18" charset="0"/>
              </a:rPr>
              <a:t>- Конкурс ліцейських талантів «Осінній зорепад»;</a:t>
            </a:r>
          </a:p>
          <a:p>
            <a:pPr algn="just"/>
            <a:r>
              <a:rPr lang="uk-UA" sz="2000" dirty="0" smtClean="0">
                <a:solidFill>
                  <a:schemeClr val="accent5">
                    <a:lumMod val="50000"/>
                  </a:schemeClr>
                </a:solidFill>
                <a:latin typeface="Times New Roman" pitchFamily="18" charset="0"/>
                <a:cs typeface="Times New Roman" pitchFamily="18" charset="0"/>
              </a:rPr>
              <a:t>- Новорічний КЛІП-АРТ </a:t>
            </a:r>
          </a:p>
        </p:txBody>
      </p:sp>
      <p:pic>
        <p:nvPicPr>
          <p:cNvPr id="276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2679" y="702469"/>
            <a:ext cx="4418319" cy="26758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679" y="3672543"/>
            <a:ext cx="4547079" cy="30243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177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835696" y="188640"/>
            <a:ext cx="5917358" cy="6333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54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2051720" y="936720"/>
            <a:ext cx="6994360" cy="1582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uk-UA" sz="2600" strike="noStrike" dirty="0">
                <a:solidFill>
                  <a:srgbClr val="000000"/>
                </a:solidFill>
                <a:latin typeface="Times New Roman"/>
                <a:ea typeface="DejaVu Sans"/>
              </a:rPr>
              <a:t>      </a:t>
            </a:r>
            <a:endParaRPr dirty="0"/>
          </a:p>
          <a:p>
            <a:pPr>
              <a:lnSpc>
                <a:spcPct val="100000"/>
              </a:lnSpc>
            </a:pPr>
            <a:r>
              <a:rPr lang="uk-UA" sz="2400" strike="noStrike" dirty="0">
                <a:solidFill>
                  <a:srgbClr val="000000"/>
                </a:solidFill>
                <a:latin typeface="Times New Roman"/>
                <a:ea typeface="DejaVu Sans"/>
              </a:rPr>
              <a:t> </a:t>
            </a:r>
            <a:endParaRPr dirty="0"/>
          </a:p>
          <a:p>
            <a:pPr>
              <a:lnSpc>
                <a:spcPct val="100000"/>
              </a:lnSpc>
            </a:pPr>
            <a:endParaRPr dirty="0"/>
          </a:p>
          <a:p>
            <a:pPr algn="ctr">
              <a:lnSpc>
                <a:spcPct val="100000"/>
              </a:lnSpc>
            </a:pPr>
            <a:endParaRPr dirty="0"/>
          </a:p>
        </p:txBody>
      </p:sp>
      <p:sp>
        <p:nvSpPr>
          <p:cNvPr id="427" name="CustomShape 2"/>
          <p:cNvSpPr/>
          <p:nvPr/>
        </p:nvSpPr>
        <p:spPr>
          <a:xfrm>
            <a:off x="1115615" y="4653136"/>
            <a:ext cx="7901187" cy="196463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numCol="2"/>
          <a:lstStyle/>
          <a:p>
            <a:pPr algn="just">
              <a:lnSpc>
                <a:spcPct val="100000"/>
              </a:lnSpc>
            </a:pPr>
            <a:r>
              <a:rPr lang="uk-UA" sz="1600" dirty="0" smtClean="0">
                <a:solidFill>
                  <a:schemeClr val="tx2">
                    <a:lumMod val="75000"/>
                  </a:schemeClr>
                </a:solidFill>
                <a:latin typeface="Times New Roman"/>
                <a:ea typeface="DejaVu Sans"/>
              </a:rPr>
              <a:t>26 – «спеціаліст вищої категорії»;</a:t>
            </a:r>
            <a:endParaRPr lang="uk-UA" sz="1600" dirty="0" smtClean="0">
              <a:solidFill>
                <a:schemeClr val="tx2">
                  <a:lumMod val="75000"/>
                </a:schemeClr>
              </a:solidFill>
            </a:endParaRPr>
          </a:p>
          <a:p>
            <a:pPr>
              <a:lnSpc>
                <a:spcPct val="100000"/>
              </a:lnSpc>
            </a:pPr>
            <a:r>
              <a:rPr lang="uk-UA" sz="1600" dirty="0" smtClean="0">
                <a:solidFill>
                  <a:schemeClr val="tx2">
                    <a:lumMod val="75000"/>
                  </a:schemeClr>
                </a:solidFill>
                <a:latin typeface="Times New Roman"/>
                <a:ea typeface="DejaVu Sans"/>
              </a:rPr>
              <a:t>5 – «спеціаліст першої категорії»;</a:t>
            </a:r>
            <a:endParaRPr lang="uk-UA" sz="1600" dirty="0" smtClean="0">
              <a:solidFill>
                <a:schemeClr val="tx2">
                  <a:lumMod val="75000"/>
                </a:schemeClr>
              </a:solidFill>
            </a:endParaRPr>
          </a:p>
          <a:p>
            <a:pPr>
              <a:lnSpc>
                <a:spcPct val="100000"/>
              </a:lnSpc>
            </a:pPr>
            <a:r>
              <a:rPr lang="uk-UA" sz="1600" dirty="0" smtClean="0">
                <a:solidFill>
                  <a:schemeClr val="tx2">
                    <a:lumMod val="75000"/>
                  </a:schemeClr>
                </a:solidFill>
                <a:latin typeface="Times New Roman"/>
                <a:ea typeface="DejaVu Sans"/>
              </a:rPr>
              <a:t>4 – «спеціаліст другої категорії»;</a:t>
            </a:r>
            <a:endParaRPr lang="uk-UA" sz="1600" dirty="0" smtClean="0">
              <a:solidFill>
                <a:schemeClr val="tx2">
                  <a:lumMod val="75000"/>
                </a:schemeClr>
              </a:solidFill>
            </a:endParaRPr>
          </a:p>
          <a:p>
            <a:pPr>
              <a:lnSpc>
                <a:spcPct val="100000"/>
              </a:lnSpc>
            </a:pPr>
            <a:r>
              <a:rPr lang="uk-UA" sz="1600" dirty="0" smtClean="0">
                <a:solidFill>
                  <a:schemeClr val="tx2">
                    <a:lumMod val="75000"/>
                  </a:schemeClr>
                </a:solidFill>
                <a:latin typeface="Times New Roman"/>
                <a:ea typeface="DejaVu Sans"/>
              </a:rPr>
              <a:t>7 – «спеціаліст»;</a:t>
            </a:r>
          </a:p>
          <a:p>
            <a:pPr>
              <a:lnSpc>
                <a:spcPct val="100000"/>
              </a:lnSpc>
            </a:pPr>
            <a:r>
              <a:rPr lang="uk-UA" sz="1600" strike="noStrike" dirty="0" smtClean="0">
                <a:solidFill>
                  <a:schemeClr val="tx2">
                    <a:lumMod val="75000"/>
                  </a:schemeClr>
                </a:solidFill>
                <a:latin typeface="Times New Roman"/>
                <a:ea typeface="DejaVu Sans"/>
              </a:rPr>
              <a:t>3 </a:t>
            </a:r>
            <a:r>
              <a:rPr lang="uk-UA" sz="1600" strike="noStrike" dirty="0">
                <a:solidFill>
                  <a:schemeClr val="tx2">
                    <a:lumMod val="75000"/>
                  </a:schemeClr>
                </a:solidFill>
                <a:latin typeface="Times New Roman"/>
                <a:ea typeface="DejaVu Sans"/>
              </a:rPr>
              <a:t>- доктори наук, професори кафедр НДУ імені Миколи Гоголя;</a:t>
            </a:r>
            <a:endParaRPr sz="1600" dirty="0">
              <a:solidFill>
                <a:schemeClr val="tx2">
                  <a:lumMod val="75000"/>
                </a:schemeClr>
              </a:solidFill>
            </a:endParaRPr>
          </a:p>
          <a:p>
            <a:pPr>
              <a:lnSpc>
                <a:spcPct val="100000"/>
              </a:lnSpc>
            </a:pPr>
            <a:r>
              <a:rPr lang="uk-UA" sz="1600" strike="noStrike" dirty="0" smtClean="0">
                <a:solidFill>
                  <a:schemeClr val="tx2">
                    <a:lumMod val="75000"/>
                  </a:schemeClr>
                </a:solidFill>
                <a:latin typeface="Times New Roman"/>
                <a:ea typeface="DejaVu Sans"/>
              </a:rPr>
              <a:t>11 </a:t>
            </a:r>
            <a:r>
              <a:rPr lang="uk-UA" sz="1600" strike="noStrike" dirty="0">
                <a:solidFill>
                  <a:schemeClr val="tx2">
                    <a:lumMod val="75000"/>
                  </a:schemeClr>
                </a:solidFill>
                <a:latin typeface="Times New Roman"/>
                <a:ea typeface="DejaVu Sans"/>
              </a:rPr>
              <a:t>- кандидати наук, доценти</a:t>
            </a:r>
            <a:endParaRPr sz="1600" dirty="0">
              <a:solidFill>
                <a:schemeClr val="tx2">
                  <a:lumMod val="75000"/>
                </a:schemeClr>
              </a:solidFill>
            </a:endParaRPr>
          </a:p>
          <a:p>
            <a:pPr>
              <a:lnSpc>
                <a:spcPct val="100000"/>
              </a:lnSpc>
            </a:pPr>
            <a:r>
              <a:rPr lang="uk-UA" sz="1600" strike="noStrike" dirty="0">
                <a:solidFill>
                  <a:schemeClr val="tx2">
                    <a:lumMod val="75000"/>
                  </a:schemeClr>
                </a:solidFill>
                <a:latin typeface="Times New Roman"/>
                <a:ea typeface="DejaVu Sans"/>
              </a:rPr>
              <a:t>кафедр НДУ імені Миколи Гоголя;</a:t>
            </a:r>
            <a:endParaRPr sz="1600" dirty="0">
              <a:solidFill>
                <a:schemeClr val="tx2">
                  <a:lumMod val="75000"/>
                </a:schemeClr>
              </a:solidFill>
            </a:endParaRPr>
          </a:p>
          <a:p>
            <a:pPr>
              <a:lnSpc>
                <a:spcPct val="100000"/>
              </a:lnSpc>
            </a:pPr>
            <a:r>
              <a:rPr lang="uk-UA" sz="1600" strike="noStrike" dirty="0" smtClean="0">
                <a:solidFill>
                  <a:schemeClr val="tx2">
                    <a:lumMod val="75000"/>
                  </a:schemeClr>
                </a:solidFill>
                <a:latin typeface="Times New Roman"/>
                <a:ea typeface="DejaVu Sans"/>
              </a:rPr>
              <a:t>2 </a:t>
            </a:r>
            <a:r>
              <a:rPr lang="uk-UA" sz="1600" strike="noStrike" dirty="0">
                <a:solidFill>
                  <a:schemeClr val="tx2">
                    <a:lumMod val="75000"/>
                  </a:schemeClr>
                </a:solidFill>
                <a:latin typeface="Times New Roman"/>
                <a:ea typeface="DejaVu Sans"/>
              </a:rPr>
              <a:t>- </a:t>
            </a:r>
            <a:r>
              <a:rPr lang="uk-UA" sz="1600" strike="noStrike" dirty="0" smtClean="0">
                <a:solidFill>
                  <a:schemeClr val="tx2">
                    <a:lumMod val="75000"/>
                  </a:schemeClr>
                </a:solidFill>
                <a:latin typeface="Times New Roman"/>
                <a:ea typeface="DejaVu Sans"/>
              </a:rPr>
              <a:t>відмінники </a:t>
            </a:r>
            <a:r>
              <a:rPr lang="uk-UA" sz="1600" strike="noStrike" dirty="0">
                <a:solidFill>
                  <a:schemeClr val="tx2">
                    <a:lumMod val="75000"/>
                  </a:schemeClr>
                </a:solidFill>
                <a:latin typeface="Times New Roman"/>
                <a:ea typeface="DejaVu Sans"/>
              </a:rPr>
              <a:t>освіти України;</a:t>
            </a:r>
            <a:endParaRPr sz="1600" dirty="0">
              <a:solidFill>
                <a:schemeClr val="tx2">
                  <a:lumMod val="75000"/>
                </a:schemeClr>
              </a:solidFill>
            </a:endParaRPr>
          </a:p>
          <a:p>
            <a:pPr>
              <a:lnSpc>
                <a:spcPct val="100000"/>
              </a:lnSpc>
            </a:pPr>
            <a:r>
              <a:rPr lang="uk-UA" sz="1600" strike="noStrike" dirty="0" smtClean="0">
                <a:solidFill>
                  <a:schemeClr val="tx2">
                    <a:lumMod val="75000"/>
                  </a:schemeClr>
                </a:solidFill>
                <a:latin typeface="Times New Roman"/>
                <a:ea typeface="DejaVu Sans"/>
              </a:rPr>
              <a:t>4 </a:t>
            </a:r>
            <a:r>
              <a:rPr lang="uk-UA" sz="1600" strike="noStrike" dirty="0">
                <a:solidFill>
                  <a:schemeClr val="tx2">
                    <a:lumMod val="75000"/>
                  </a:schemeClr>
                </a:solidFill>
                <a:latin typeface="Times New Roman"/>
                <a:ea typeface="DejaVu Sans"/>
              </a:rPr>
              <a:t>- </a:t>
            </a:r>
            <a:r>
              <a:rPr lang="uk-UA" sz="1600" strike="noStrike" dirty="0" smtClean="0">
                <a:solidFill>
                  <a:schemeClr val="tx2">
                    <a:lumMod val="75000"/>
                  </a:schemeClr>
                </a:solidFill>
                <a:latin typeface="Times New Roman"/>
                <a:ea typeface="DejaVu Sans"/>
              </a:rPr>
              <a:t>вчителі-методисти</a:t>
            </a:r>
            <a:r>
              <a:rPr lang="uk-UA" sz="1600" strike="noStrike" dirty="0">
                <a:solidFill>
                  <a:schemeClr val="tx2">
                    <a:lumMod val="75000"/>
                  </a:schemeClr>
                </a:solidFill>
                <a:latin typeface="Times New Roman"/>
                <a:ea typeface="DejaVu Sans"/>
              </a:rPr>
              <a:t>; </a:t>
            </a:r>
            <a:endParaRPr sz="1600" dirty="0">
              <a:solidFill>
                <a:schemeClr val="tx2">
                  <a:lumMod val="75000"/>
                </a:schemeClr>
              </a:solidFill>
            </a:endParaRPr>
          </a:p>
          <a:p>
            <a:pPr>
              <a:lnSpc>
                <a:spcPct val="100000"/>
              </a:lnSpc>
            </a:pPr>
            <a:r>
              <a:rPr lang="uk-UA" sz="1600" strike="noStrike" dirty="0" smtClean="0">
                <a:solidFill>
                  <a:schemeClr val="tx2">
                    <a:lumMod val="75000"/>
                  </a:schemeClr>
                </a:solidFill>
                <a:latin typeface="Times New Roman"/>
                <a:ea typeface="DejaVu Sans"/>
              </a:rPr>
              <a:t>8 </a:t>
            </a:r>
            <a:r>
              <a:rPr lang="uk-UA" sz="1600" strike="noStrike" dirty="0">
                <a:solidFill>
                  <a:schemeClr val="tx2">
                    <a:lumMod val="75000"/>
                  </a:schemeClr>
                </a:solidFill>
                <a:latin typeface="Times New Roman"/>
                <a:ea typeface="DejaVu Sans"/>
              </a:rPr>
              <a:t>- старші вчителі;</a:t>
            </a:r>
            <a:endParaRPr sz="1600" dirty="0">
              <a:solidFill>
                <a:schemeClr val="tx2">
                  <a:lumMod val="75000"/>
                </a:schemeClr>
              </a:solidFill>
            </a:endParaRPr>
          </a:p>
          <a:p>
            <a:pPr>
              <a:lnSpc>
                <a:spcPct val="100000"/>
              </a:lnSpc>
            </a:pPr>
            <a:r>
              <a:rPr lang="uk-UA" sz="1600" strike="noStrike" dirty="0" smtClean="0">
                <a:solidFill>
                  <a:schemeClr val="tx2">
                    <a:lumMod val="75000"/>
                  </a:schemeClr>
                </a:solidFill>
                <a:latin typeface="Times New Roman"/>
                <a:ea typeface="DejaVu Sans"/>
              </a:rPr>
              <a:t>4 – </a:t>
            </a:r>
            <a:r>
              <a:rPr lang="uk-UA" sz="1600" strike="noStrike" dirty="0">
                <a:solidFill>
                  <a:schemeClr val="tx2">
                    <a:lumMod val="75000"/>
                  </a:schemeClr>
                </a:solidFill>
                <a:latin typeface="Times New Roman"/>
                <a:ea typeface="DejaVu Sans"/>
              </a:rPr>
              <a:t>лауреати </a:t>
            </a:r>
            <a:r>
              <a:rPr lang="uk-UA" sz="1600" strike="noStrike" dirty="0" smtClean="0">
                <a:solidFill>
                  <a:schemeClr val="tx2">
                    <a:lumMod val="75000"/>
                  </a:schemeClr>
                </a:solidFill>
                <a:latin typeface="Times New Roman"/>
                <a:ea typeface="DejaVu Sans"/>
              </a:rPr>
              <a:t>Премії </a:t>
            </a:r>
            <a:r>
              <a:rPr lang="uk-UA" sz="1600" strike="noStrike" dirty="0">
                <a:solidFill>
                  <a:schemeClr val="tx2">
                    <a:lumMod val="75000"/>
                  </a:schemeClr>
                </a:solidFill>
                <a:latin typeface="Times New Roman"/>
                <a:ea typeface="DejaVu Sans"/>
              </a:rPr>
              <a:t>Софії </a:t>
            </a:r>
            <a:r>
              <a:rPr lang="uk-UA" sz="1600" strike="noStrike" dirty="0" err="1" smtClean="0">
                <a:solidFill>
                  <a:schemeClr val="tx2">
                    <a:lumMod val="75000"/>
                  </a:schemeClr>
                </a:solidFill>
                <a:latin typeface="Times New Roman"/>
                <a:ea typeface="DejaVu Sans"/>
              </a:rPr>
              <a:t>Русової</a:t>
            </a:r>
            <a:endParaRPr sz="1600" dirty="0">
              <a:solidFill>
                <a:schemeClr val="tx2">
                  <a:lumMod val="75000"/>
                </a:schemeClr>
              </a:solidFill>
            </a:endParaRPr>
          </a:p>
        </p:txBody>
      </p:sp>
      <p:pic>
        <p:nvPicPr>
          <p:cNvPr id="1028" name="Picture 4" descr="C:\Users\Сліпак\Downloads\DSC_091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98940" y="936720"/>
            <a:ext cx="7532914" cy="33636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CustomShape 2"/>
          <p:cNvSpPr/>
          <p:nvPr/>
        </p:nvSpPr>
        <p:spPr>
          <a:xfrm>
            <a:off x="971600" y="188640"/>
            <a:ext cx="8362512" cy="576064"/>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numCol="2"/>
          <a:lstStyle/>
          <a:p>
            <a:pPr algn="ctr">
              <a:lnSpc>
                <a:spcPct val="100000"/>
              </a:lnSpc>
            </a:pPr>
            <a:r>
              <a:rPr lang="uk-UA" sz="3200" b="1" strike="noStrike" dirty="0">
                <a:solidFill>
                  <a:schemeClr val="tx2">
                    <a:lumMod val="75000"/>
                  </a:schemeClr>
                </a:solidFill>
                <a:latin typeface="Times New Roman"/>
                <a:ea typeface="DejaVu Sans"/>
              </a:rPr>
              <a:t> </a:t>
            </a:r>
            <a:r>
              <a:rPr lang="uk-UA" sz="3200" b="1" strike="noStrike" dirty="0" smtClean="0">
                <a:solidFill>
                  <a:schemeClr val="tx2">
                    <a:lumMod val="75000"/>
                  </a:schemeClr>
                </a:solidFill>
                <a:latin typeface="Times New Roman"/>
                <a:ea typeface="DejaVu Sans"/>
              </a:rPr>
              <a:t>ПЕДАГОГИ ЛІЦЕЮ</a:t>
            </a:r>
            <a:endParaRPr dirty="0" smtClean="0">
              <a:solidFill>
                <a:schemeClr val="tx2">
                  <a:lumMod val="75000"/>
                </a:schemeClr>
              </a:solidFill>
            </a:endParaRPr>
          </a:p>
          <a:p>
            <a:pPr algn="just">
              <a:lnSpc>
                <a:spcPct val="100000"/>
              </a:lnSpc>
            </a:pPr>
            <a:endParaRPr dirty="0" smtClean="0">
              <a:solidFill>
                <a:schemeClr val="tx2">
                  <a:lumMod val="75000"/>
                </a:schemeClr>
              </a:solidFill>
            </a:endParaRPr>
          </a:p>
        </p:txBody>
      </p:sp>
    </p:spTree>
    <p:extLst>
      <p:ext uri="{BB962C8B-B14F-4D97-AF65-F5344CB8AC3E}">
        <p14:creationId xmlns:p14="http://schemas.microsoft.com/office/powerpoint/2010/main" val="117033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25602"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9455" y="260648"/>
            <a:ext cx="9092383" cy="60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029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Сліпак\Downloads\Ден__вiдкритих_дверей_2019.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52536" y="-387424"/>
            <a:ext cx="926629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83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285720" y="0"/>
            <a:ext cx="8515352" cy="785813"/>
          </a:xfrm>
          <a:prstGeom prst="rect">
            <a:avLst/>
          </a:prstGeom>
          <a:noFill/>
          <a:ln w="9525">
            <a:noFill/>
            <a:round/>
            <a:headEnd/>
            <a:tailEnd/>
          </a:ln>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3200" b="1" dirty="0">
                <a:solidFill>
                  <a:schemeClr val="tx2">
                    <a:lumMod val="75000"/>
                  </a:schemeClr>
                </a:solidFill>
                <a:latin typeface="Times New Roman" pitchFamily="16" charset="0"/>
                <a:cs typeface="Times New Roman" pitchFamily="16" charset="0"/>
              </a:rPr>
              <a:t>ДЕНЬ ВИШИВАНКИ У ЛІЦЕЇ</a:t>
            </a:r>
          </a:p>
        </p:txBody>
      </p:sp>
      <p:pic>
        <p:nvPicPr>
          <p:cNvPr id="2253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87624" y="3943909"/>
            <a:ext cx="3602225" cy="29138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2530" name="Picture 2" descr="http://nopl.org.ua/upload/iblock/f1b/DSC_024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2339" y="773102"/>
            <a:ext cx="4827750" cy="32110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2532"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84168" y="1196752"/>
            <a:ext cx="2525486" cy="5210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4587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0445" y="188640"/>
            <a:ext cx="9044149"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854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33330" y="3068960"/>
            <a:ext cx="7453401" cy="35596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Заголовок 1"/>
          <p:cNvSpPr txBox="1">
            <a:spLocks/>
          </p:cNvSpPr>
          <p:nvPr/>
        </p:nvSpPr>
        <p:spPr>
          <a:xfrm>
            <a:off x="4427984" y="791947"/>
            <a:ext cx="4248472" cy="805139"/>
          </a:xfrm>
          <a:prstGeom prst="rect">
            <a:avLst/>
          </a:prstGeom>
        </p:spPr>
        <p:txBody>
          <a:bodyPr anchor="ctr">
            <a:normAutofit fontScale="92500" lnSpcReduction="1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uk-UA" sz="2800" b="1" dirty="0" smtClean="0">
                <a:solidFill>
                  <a:schemeClr val="bg2">
                    <a:lumMod val="25000"/>
                  </a:schemeClr>
                </a:solidFill>
                <a:latin typeface="Times New Roman" panose="02020603050405020304" pitchFamily="18" charset="0"/>
                <a:cs typeface="Times New Roman" panose="02020603050405020304" pitchFamily="18" charset="0"/>
              </a:rPr>
              <a:t>СВЯТО ОСТАННЬОГО ДЗВОНИКА</a:t>
            </a:r>
            <a:endParaRPr lang="uk-UA" sz="2800" b="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2048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9552" y="174509"/>
            <a:ext cx="2969341" cy="27976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6436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1538" y="142852"/>
            <a:ext cx="7858180" cy="3477875"/>
          </a:xfrm>
          <a:prstGeom prst="rect">
            <a:avLst/>
          </a:prstGeom>
          <a:noFill/>
        </p:spPr>
        <p:txBody>
          <a:bodyPr wrap="square" rtlCol="0">
            <a:spAutoFit/>
          </a:bodyPr>
          <a:lstStyle/>
          <a:p>
            <a:pPr algn="ctr"/>
            <a:r>
              <a:rPr lang="uk-UA" sz="2000" b="1" dirty="0" smtClean="0">
                <a:solidFill>
                  <a:schemeClr val="accent5">
                    <a:lumMod val="50000"/>
                  </a:schemeClr>
                </a:solidFill>
                <a:latin typeface="Times New Roman" pitchFamily="18" charset="0"/>
                <a:cs typeface="Times New Roman" pitchFamily="18" charset="0"/>
              </a:rPr>
              <a:t>ПРАВОВЕ ТА ПРЕВЕНТИВНЕ ВИХОВАННЯ УЧНІВ:</a:t>
            </a:r>
          </a:p>
          <a:p>
            <a:pPr algn="just"/>
            <a:r>
              <a:rPr lang="uk-UA" sz="2000" dirty="0" smtClean="0">
                <a:solidFill>
                  <a:schemeClr val="accent5">
                    <a:lumMod val="50000"/>
                  </a:schemeClr>
                </a:solidFill>
                <a:latin typeface="Times New Roman" pitchFamily="18" charset="0"/>
                <a:cs typeface="Times New Roman" pitchFamily="18" charset="0"/>
              </a:rPr>
              <a:t>- </a:t>
            </a:r>
            <a:r>
              <a:rPr lang="uk-UA" dirty="0" smtClean="0">
                <a:solidFill>
                  <a:schemeClr val="accent5">
                    <a:lumMod val="50000"/>
                  </a:schemeClr>
                </a:solidFill>
                <a:latin typeface="Times New Roman" pitchFamily="18" charset="0"/>
                <a:cs typeface="Times New Roman" pitchFamily="18" charset="0"/>
              </a:rPr>
              <a:t>години спілкування «Право, обов’язок, свобода й відповідальність», «Кримінальна та адміністративна відповідальність неповнолітніх», «Твої права та обов’язки», «Особиста відповідальність – пріоритетна риса громадянина»;</a:t>
            </a:r>
          </a:p>
          <a:p>
            <a:pPr algn="just"/>
            <a:r>
              <a:rPr lang="uk-UA" dirty="0" smtClean="0">
                <a:solidFill>
                  <a:schemeClr val="accent5">
                    <a:lumMod val="50000"/>
                  </a:schemeClr>
                </a:solidFill>
                <a:latin typeface="Times New Roman" pitchFamily="18" charset="0"/>
                <a:cs typeface="Times New Roman" pitchFamily="18" charset="0"/>
              </a:rPr>
              <a:t>- зустрічі із завідуючою сектором профілактики правопорушень серед дітей служби у справах дітей виконавчого комітету Ніжинської міської ради на теми: «Адміністративна відповідальність неповнолітніх», «Кримінальна відповідальність неповнолітніх», «Шкільний </a:t>
            </a:r>
            <a:r>
              <a:rPr lang="uk-UA" dirty="0" err="1" smtClean="0">
                <a:solidFill>
                  <a:schemeClr val="accent5">
                    <a:lumMod val="50000"/>
                  </a:schemeClr>
                </a:solidFill>
                <a:latin typeface="Times New Roman" pitchFamily="18" charset="0"/>
                <a:cs typeface="Times New Roman" pitchFamily="18" charset="0"/>
              </a:rPr>
              <a:t>булінг</a:t>
            </a:r>
            <a:r>
              <a:rPr lang="uk-UA" dirty="0" smtClean="0">
                <a:solidFill>
                  <a:schemeClr val="accent5">
                    <a:lumMod val="50000"/>
                  </a:schemeClr>
                </a:solidFill>
                <a:latin typeface="Times New Roman" pitchFamily="18" charset="0"/>
                <a:cs typeface="Times New Roman" pitchFamily="18" charset="0"/>
              </a:rPr>
              <a:t>»;</a:t>
            </a:r>
          </a:p>
          <a:p>
            <a:pPr algn="just"/>
            <a:r>
              <a:rPr lang="uk-UA" dirty="0" smtClean="0">
                <a:solidFill>
                  <a:schemeClr val="accent5">
                    <a:lumMod val="50000"/>
                  </a:schemeClr>
                </a:solidFill>
                <a:latin typeface="Times New Roman" pitchFamily="18" charset="0"/>
                <a:cs typeface="Times New Roman" pitchFamily="18" charset="0"/>
              </a:rPr>
              <a:t>- зустрічі із заступником начальника </a:t>
            </a:r>
            <a:r>
              <a:rPr lang="ru-RU" dirty="0" err="1">
                <a:solidFill>
                  <a:schemeClr val="accent5">
                    <a:lumMod val="50000"/>
                  </a:schemeClr>
                </a:solidFill>
                <a:latin typeface="Times New Roman" pitchFamily="18" charset="0"/>
                <a:cs typeface="Times New Roman" pitchFamily="18" charset="0"/>
              </a:rPr>
              <a:t>Ніжинського</a:t>
            </a:r>
            <a:r>
              <a:rPr lang="ru-RU" dirty="0">
                <a:solidFill>
                  <a:schemeClr val="accent5">
                    <a:lumMod val="50000"/>
                  </a:schemeClr>
                </a:solidFill>
                <a:latin typeface="Times New Roman" pitchFamily="18" charset="0"/>
                <a:cs typeface="Times New Roman" pitchFamily="18" charset="0"/>
              </a:rPr>
              <a:t> </a:t>
            </a:r>
            <a:r>
              <a:rPr lang="ru-RU" dirty="0" err="1">
                <a:solidFill>
                  <a:schemeClr val="accent5">
                    <a:lumMod val="50000"/>
                  </a:schemeClr>
                </a:solidFill>
                <a:latin typeface="Times New Roman" pitchFamily="18" charset="0"/>
                <a:cs typeface="Times New Roman" pitchFamily="18" charset="0"/>
              </a:rPr>
              <a:t>міськрайонного</a:t>
            </a:r>
            <a:r>
              <a:rPr lang="ru-RU" dirty="0">
                <a:solidFill>
                  <a:schemeClr val="accent5">
                    <a:lumMod val="50000"/>
                  </a:schemeClr>
                </a:solidFill>
                <a:latin typeface="Times New Roman" pitchFamily="18" charset="0"/>
                <a:cs typeface="Times New Roman" pitchFamily="18" charset="0"/>
              </a:rPr>
              <a:t> </a:t>
            </a:r>
            <a:r>
              <a:rPr lang="ru-RU" dirty="0" err="1">
                <a:solidFill>
                  <a:schemeClr val="accent5">
                    <a:lumMod val="50000"/>
                  </a:schemeClr>
                </a:solidFill>
                <a:latin typeface="Times New Roman" pitchFamily="18" charset="0"/>
                <a:cs typeface="Times New Roman" pitchFamily="18" charset="0"/>
              </a:rPr>
              <a:t>відділу</a:t>
            </a:r>
            <a:r>
              <a:rPr lang="ru-RU" dirty="0">
                <a:solidFill>
                  <a:schemeClr val="accent5">
                    <a:lumMod val="50000"/>
                  </a:schemeClr>
                </a:solidFill>
                <a:latin typeface="Times New Roman" pitchFamily="18" charset="0"/>
                <a:cs typeface="Times New Roman" pitchFamily="18" charset="0"/>
              </a:rPr>
              <a:t> </a:t>
            </a:r>
            <a:r>
              <a:rPr lang="ru-RU" dirty="0" err="1">
                <a:solidFill>
                  <a:schemeClr val="accent5">
                    <a:lumMod val="50000"/>
                  </a:schemeClr>
                </a:solidFill>
                <a:latin typeface="Times New Roman" pitchFamily="18" charset="0"/>
                <a:cs typeface="Times New Roman" pitchFamily="18" charset="0"/>
              </a:rPr>
              <a:t>державної</a:t>
            </a:r>
            <a:r>
              <a:rPr lang="ru-RU" dirty="0">
                <a:solidFill>
                  <a:schemeClr val="accent5">
                    <a:lumMod val="50000"/>
                  </a:schemeClr>
                </a:solidFill>
                <a:latin typeface="Times New Roman" pitchFamily="18" charset="0"/>
                <a:cs typeface="Times New Roman" pitchFamily="18" charset="0"/>
              </a:rPr>
              <a:t> </a:t>
            </a:r>
            <a:r>
              <a:rPr lang="ru-RU" dirty="0" err="1">
                <a:solidFill>
                  <a:schemeClr val="accent5">
                    <a:lumMod val="50000"/>
                  </a:schemeClr>
                </a:solidFill>
                <a:latin typeface="Times New Roman" pitchFamily="18" charset="0"/>
                <a:cs typeface="Times New Roman" pitchFamily="18" charset="0"/>
              </a:rPr>
              <a:t>виконавчої</a:t>
            </a:r>
            <a:r>
              <a:rPr lang="ru-RU" dirty="0">
                <a:solidFill>
                  <a:schemeClr val="accent5">
                    <a:lumMod val="50000"/>
                  </a:schemeClr>
                </a:solidFill>
                <a:latin typeface="Times New Roman" pitchFamily="18" charset="0"/>
                <a:cs typeface="Times New Roman" pitchFamily="18" charset="0"/>
              </a:rPr>
              <a:t> </a:t>
            </a:r>
            <a:r>
              <a:rPr lang="ru-RU" dirty="0" err="1" smtClean="0">
                <a:solidFill>
                  <a:schemeClr val="accent5">
                    <a:lumMod val="50000"/>
                  </a:schemeClr>
                </a:solidFill>
                <a:latin typeface="Times New Roman" pitchFamily="18" charset="0"/>
                <a:cs typeface="Times New Roman" pitchFamily="18" charset="0"/>
              </a:rPr>
              <a:t>служби</a:t>
            </a:r>
            <a:r>
              <a:rPr lang="ru-RU" dirty="0" smtClean="0">
                <a:solidFill>
                  <a:schemeClr val="accent5">
                    <a:lumMod val="50000"/>
                  </a:schemeClr>
                </a:solidFill>
                <a:latin typeface="Times New Roman" pitchFamily="18" charset="0"/>
                <a:cs typeface="Times New Roman" pitchFamily="18" charset="0"/>
              </a:rPr>
              <a:t> </a:t>
            </a:r>
            <a:r>
              <a:rPr lang="uk-UA" dirty="0" smtClean="0">
                <a:solidFill>
                  <a:schemeClr val="accent5">
                    <a:lumMod val="50000"/>
                  </a:schemeClr>
                </a:solidFill>
                <a:latin typeface="Times New Roman" pitchFamily="18" charset="0"/>
                <a:cs typeface="Times New Roman" pitchFamily="18" charset="0"/>
              </a:rPr>
              <a:t>на теми: «Адміністративна відповідальність неповнолітніх», «Шкільний </a:t>
            </a:r>
            <a:r>
              <a:rPr lang="uk-UA" dirty="0" err="1" smtClean="0">
                <a:solidFill>
                  <a:schemeClr val="accent5">
                    <a:lumMod val="50000"/>
                  </a:schemeClr>
                </a:solidFill>
                <a:latin typeface="Times New Roman" pitchFamily="18" charset="0"/>
                <a:cs typeface="Times New Roman" pitchFamily="18" charset="0"/>
              </a:rPr>
              <a:t>булінг</a:t>
            </a:r>
            <a:r>
              <a:rPr lang="uk-UA" dirty="0" smtClean="0">
                <a:solidFill>
                  <a:schemeClr val="accent5">
                    <a:lumMod val="50000"/>
                  </a:schemeClr>
                </a:solidFill>
                <a:latin typeface="Times New Roman" pitchFamily="18" charset="0"/>
                <a:cs typeface="Times New Roman" pitchFamily="18" charset="0"/>
              </a:rPr>
              <a:t>», «Робота державного виконавця» </a:t>
            </a:r>
            <a:endParaRPr lang="uk-UA" dirty="0">
              <a:solidFill>
                <a:schemeClr val="accent5">
                  <a:lumMod val="50000"/>
                </a:schemeClr>
              </a:solidFill>
              <a:latin typeface="Times New Roman" pitchFamily="18" charset="0"/>
              <a:cs typeface="Times New Roman" pitchFamily="18" charset="0"/>
            </a:endParaRPr>
          </a:p>
        </p:txBody>
      </p:sp>
      <p:pic>
        <p:nvPicPr>
          <p:cNvPr id="68609" name="Picture 1" descr="C:\Users\Сліпак\Desktop\IMG_657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85918" y="3789040"/>
            <a:ext cx="6096000" cy="25717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7177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44890" y="116632"/>
            <a:ext cx="5181156" cy="707886"/>
          </a:xfrm>
          <a:prstGeom prst="rect">
            <a:avLst/>
          </a:prstGeom>
          <a:noFill/>
        </p:spPr>
        <p:txBody>
          <a:bodyPr wrap="square" rtlCol="0">
            <a:spAutoFit/>
          </a:bodyPr>
          <a:lstStyle/>
          <a:p>
            <a:pPr algn="ctr"/>
            <a:endParaRPr lang="uk-UA" sz="2000" b="1" dirty="0" smtClean="0">
              <a:solidFill>
                <a:schemeClr val="accent5">
                  <a:lumMod val="50000"/>
                </a:schemeClr>
              </a:solidFill>
              <a:latin typeface="Times New Roman" pitchFamily="18" charset="0"/>
              <a:cs typeface="Times New Roman" pitchFamily="18" charset="0"/>
            </a:endParaRPr>
          </a:p>
          <a:p>
            <a:pPr algn="ctr"/>
            <a:r>
              <a:rPr lang="uk-UA" sz="2000" b="1" dirty="0" smtClean="0">
                <a:solidFill>
                  <a:schemeClr val="accent5">
                    <a:lumMod val="50000"/>
                  </a:schemeClr>
                </a:solidFill>
                <a:latin typeface="Times New Roman" pitchFamily="18" charset="0"/>
                <a:cs typeface="Times New Roman" pitchFamily="18" charset="0"/>
              </a:rPr>
              <a:t>ФІЗИЧНЕ ВИХОВАННЯ УЧНІВ:</a:t>
            </a:r>
            <a:endParaRPr lang="uk-UA" sz="2000" dirty="0" smtClean="0">
              <a:solidFill>
                <a:schemeClr val="accent5">
                  <a:lumMod val="50000"/>
                </a:schemeClr>
              </a:solidFill>
              <a:latin typeface="Times New Roman" pitchFamily="18" charset="0"/>
              <a:cs typeface="Times New Roman" pitchFamily="18" charset="0"/>
            </a:endParaRPr>
          </a:p>
        </p:txBody>
      </p:sp>
      <p:sp>
        <p:nvSpPr>
          <p:cNvPr id="4" name="TextBox 3"/>
          <p:cNvSpPr txBox="1"/>
          <p:nvPr/>
        </p:nvSpPr>
        <p:spPr>
          <a:xfrm>
            <a:off x="1074506" y="3933056"/>
            <a:ext cx="7889981" cy="2585323"/>
          </a:xfrm>
          <a:prstGeom prst="rect">
            <a:avLst/>
          </a:prstGeom>
          <a:noFill/>
        </p:spPr>
        <p:txBody>
          <a:bodyPr wrap="square" rtlCol="0">
            <a:spAutoFit/>
          </a:bodyPr>
          <a:lstStyle/>
          <a:p>
            <a:r>
              <a:rPr lang="uk-UA" dirty="0" smtClean="0">
                <a:solidFill>
                  <a:schemeClr val="accent5">
                    <a:lumMod val="50000"/>
                  </a:schemeClr>
                </a:solidFill>
                <a:latin typeface="Times New Roman" pitchFamily="18" charset="0"/>
                <a:cs typeface="Times New Roman" pitchFamily="18" charset="0"/>
              </a:rPr>
              <a:t>- Чемпіонат області з футболу (вересень, 2018).</a:t>
            </a:r>
          </a:p>
          <a:p>
            <a:r>
              <a:rPr lang="uk-UA" dirty="0" smtClean="0">
                <a:solidFill>
                  <a:schemeClr val="accent5">
                    <a:lumMod val="50000"/>
                  </a:schemeClr>
                </a:solidFill>
                <a:latin typeface="Times New Roman" pitchFamily="18" charset="0"/>
                <a:cs typeface="Times New Roman" pitchFamily="18" charset="0"/>
              </a:rPr>
              <a:t>- Кубок </a:t>
            </a:r>
            <a:r>
              <a:rPr lang="uk-UA" dirty="0">
                <a:solidFill>
                  <a:schemeClr val="accent5">
                    <a:lumMod val="50000"/>
                  </a:schemeClr>
                </a:solidFill>
                <a:latin typeface="Times New Roman" pitchFamily="18" charset="0"/>
                <a:cs typeface="Times New Roman" pitchFamily="18" charset="0"/>
              </a:rPr>
              <a:t>м. Ніжина з футболу серед збірних команд закладів освіти (вересень 2018);</a:t>
            </a:r>
          </a:p>
          <a:p>
            <a:r>
              <a:rPr lang="uk-UA" dirty="0" smtClean="0">
                <a:solidFill>
                  <a:schemeClr val="accent5">
                    <a:lumMod val="50000"/>
                  </a:schemeClr>
                </a:solidFill>
                <a:latin typeface="Times New Roman" pitchFamily="18" charset="0"/>
                <a:cs typeface="Times New Roman" pitchFamily="18" charset="0"/>
              </a:rPr>
              <a:t>- Кубок </a:t>
            </a:r>
            <a:r>
              <a:rPr lang="uk-UA" dirty="0">
                <a:solidFill>
                  <a:schemeClr val="accent5">
                    <a:lumMod val="50000"/>
                  </a:schemeClr>
                </a:solidFill>
                <a:latin typeface="Times New Roman" pitchFamily="18" charset="0"/>
                <a:cs typeface="Times New Roman" pitchFamily="18" charset="0"/>
              </a:rPr>
              <a:t>міста з баскетболу серед команд </a:t>
            </a:r>
            <a:r>
              <a:rPr lang="uk-UA" dirty="0" smtClean="0">
                <a:solidFill>
                  <a:schemeClr val="accent5">
                    <a:lumMod val="50000"/>
                  </a:schemeClr>
                </a:solidFill>
                <a:latin typeface="Times New Roman" pitchFamily="18" charset="0"/>
                <a:cs typeface="Times New Roman" pitchFamily="18" charset="0"/>
              </a:rPr>
              <a:t>закладів освіти </a:t>
            </a:r>
            <a:r>
              <a:rPr lang="uk-UA" dirty="0">
                <a:solidFill>
                  <a:schemeClr val="accent5">
                    <a:lumMod val="50000"/>
                  </a:schemeClr>
                </a:solidFill>
                <a:latin typeface="Times New Roman" pitchFamily="18" charset="0"/>
                <a:cs typeface="Times New Roman" pitchFamily="18" charset="0"/>
              </a:rPr>
              <a:t>(листопад 2018, вчитель </a:t>
            </a:r>
            <a:r>
              <a:rPr lang="uk-UA" dirty="0" smtClean="0">
                <a:solidFill>
                  <a:schemeClr val="accent5">
                    <a:lumMod val="50000"/>
                  </a:schemeClr>
                </a:solidFill>
                <a:latin typeface="Times New Roman" pitchFamily="18" charset="0"/>
                <a:cs typeface="Times New Roman" pitchFamily="18" charset="0"/>
              </a:rPr>
              <a:t>В. Боровик</a:t>
            </a:r>
            <a:r>
              <a:rPr lang="uk-UA" dirty="0">
                <a:solidFill>
                  <a:schemeClr val="accent5">
                    <a:lumMod val="50000"/>
                  </a:schemeClr>
                </a:solidFill>
                <a:latin typeface="Times New Roman" pitchFamily="18" charset="0"/>
                <a:cs typeface="Times New Roman" pitchFamily="18" charset="0"/>
              </a:rPr>
              <a:t>).</a:t>
            </a:r>
          </a:p>
          <a:p>
            <a:r>
              <a:rPr lang="uk-UA" dirty="0" smtClean="0">
                <a:solidFill>
                  <a:schemeClr val="accent5">
                    <a:lumMod val="50000"/>
                  </a:schemeClr>
                </a:solidFill>
                <a:latin typeface="Times New Roman" pitchFamily="18" charset="0"/>
                <a:cs typeface="Times New Roman" pitchFamily="18" charset="0"/>
              </a:rPr>
              <a:t>- Кубок міста з волейбол серед команд </a:t>
            </a:r>
            <a:r>
              <a:rPr lang="uk-UA" dirty="0">
                <a:solidFill>
                  <a:schemeClr val="accent5">
                    <a:lumMod val="50000"/>
                  </a:schemeClr>
                </a:solidFill>
                <a:latin typeface="Times New Roman" pitchFamily="18" charset="0"/>
                <a:cs typeface="Times New Roman" pitchFamily="18" charset="0"/>
              </a:rPr>
              <a:t>закладів освіти </a:t>
            </a:r>
            <a:r>
              <a:rPr lang="uk-UA" dirty="0" smtClean="0">
                <a:solidFill>
                  <a:schemeClr val="accent5">
                    <a:lumMod val="50000"/>
                  </a:schemeClr>
                </a:solidFill>
                <a:latin typeface="Times New Roman" pitchFamily="18" charset="0"/>
                <a:cs typeface="Times New Roman" pitchFamily="18" charset="0"/>
              </a:rPr>
              <a:t>(листопад 2018, І місце, вчитель В. Боровик).</a:t>
            </a:r>
          </a:p>
          <a:p>
            <a:r>
              <a:rPr lang="uk-UA" dirty="0" smtClean="0">
                <a:solidFill>
                  <a:schemeClr val="accent5">
                    <a:lumMod val="50000"/>
                  </a:schemeClr>
                </a:solidFill>
                <a:latin typeface="Times New Roman" pitchFamily="18" charset="0"/>
                <a:cs typeface="Times New Roman" pitchFamily="18" charset="0"/>
              </a:rPr>
              <a:t>- Першість </a:t>
            </a:r>
            <a:r>
              <a:rPr lang="uk-UA" dirty="0">
                <a:solidFill>
                  <a:schemeClr val="accent5">
                    <a:lumMod val="50000"/>
                  </a:schemeClr>
                </a:solidFill>
                <a:latin typeface="Times New Roman" pitchFamily="18" charset="0"/>
                <a:cs typeface="Times New Roman" pitchFamily="18" charset="0"/>
              </a:rPr>
              <a:t>міста по міні-футболу серед збірних команд закладів освіти (грудень 2017, ІІ місце, </a:t>
            </a:r>
            <a:r>
              <a:rPr lang="uk-UA" dirty="0" smtClean="0">
                <a:solidFill>
                  <a:schemeClr val="accent5">
                    <a:lumMod val="50000"/>
                  </a:schemeClr>
                </a:solidFill>
                <a:latin typeface="Times New Roman" pitchFamily="18" charset="0"/>
                <a:cs typeface="Times New Roman" pitchFamily="18" charset="0"/>
              </a:rPr>
              <a:t>В. Боровик</a:t>
            </a:r>
            <a:r>
              <a:rPr lang="uk-UA" dirty="0">
                <a:solidFill>
                  <a:schemeClr val="accent5">
                    <a:lumMod val="50000"/>
                  </a:schemeClr>
                </a:solidFill>
                <a:latin typeface="Times New Roman" pitchFamily="18" charset="0"/>
                <a:cs typeface="Times New Roman" pitchFamily="18" charset="0"/>
              </a:rPr>
              <a:t>).</a:t>
            </a:r>
          </a:p>
        </p:txBody>
      </p:sp>
      <p:pic>
        <p:nvPicPr>
          <p:cNvPr id="1026" name="Picture 2" descr="C:\Users\Вантух\Documents\Котляр Таня\Фото\футбол 2018.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83568" y="1252293"/>
            <a:ext cx="4746171" cy="26234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Вантух\Documents\Котляр Таня\Фото\2018-2019\20181023_12172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24128" y="1234087"/>
            <a:ext cx="3167743" cy="26416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77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691680" y="260648"/>
            <a:ext cx="7210048" cy="5786478"/>
          </a:xfrm>
        </p:spPr>
        <p:txBody>
          <a:bodyPr>
            <a:noAutofit/>
          </a:bodyPr>
          <a:lstStyle/>
          <a:p>
            <a:pPr marL="19050" indent="-19050" algn="ctr">
              <a:buNone/>
            </a:pPr>
            <a:r>
              <a:rPr lang="uk-UA" sz="2400" b="1" dirty="0" smtClean="0">
                <a:solidFill>
                  <a:schemeClr val="accent5">
                    <a:lumMod val="50000"/>
                  </a:schemeClr>
                </a:solidFill>
                <a:latin typeface="Times New Roman" pitchFamily="18" charset="0"/>
                <a:cs typeface="Times New Roman" pitchFamily="18" charset="0"/>
              </a:rPr>
              <a:t>ГРОМАДЯНСЬКО-ПАТРІОТИЧНЕ ВИХОВАННЯ:</a:t>
            </a:r>
            <a:endParaRPr lang="uk-UA" sz="2400" dirty="0" smtClean="0">
              <a:solidFill>
                <a:schemeClr val="accent5">
                  <a:lumMod val="50000"/>
                </a:schemeClr>
              </a:solidFill>
              <a:latin typeface="Times New Roman" pitchFamily="18" charset="0"/>
              <a:cs typeface="Times New Roman" pitchFamily="18" charset="0"/>
            </a:endParaRPr>
          </a:p>
          <a:p>
            <a:pPr marL="19050" indent="-19050" algn="just">
              <a:buNone/>
            </a:pPr>
            <a:r>
              <a:rPr lang="uk-UA" sz="2200" dirty="0" smtClean="0">
                <a:solidFill>
                  <a:schemeClr val="bg2">
                    <a:lumMod val="25000"/>
                  </a:schemeClr>
                </a:solidFill>
                <a:latin typeface="Times New Roman" pitchFamily="18" charset="0"/>
                <a:cs typeface="Times New Roman" pitchFamily="18" charset="0"/>
              </a:rPr>
              <a:t>  </a:t>
            </a:r>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1560" y="1124744"/>
            <a:ext cx="8359896" cy="52565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0183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932040" y="260648"/>
            <a:ext cx="3969688" cy="2160240"/>
          </a:xfrm>
        </p:spPr>
        <p:txBody>
          <a:bodyPr>
            <a:noAutofit/>
          </a:bodyPr>
          <a:lstStyle/>
          <a:p>
            <a:pPr marL="19050" indent="-19050" algn="ctr">
              <a:buNone/>
            </a:pPr>
            <a:r>
              <a:rPr lang="ru-RU" sz="2400" b="1" dirty="0">
                <a:solidFill>
                  <a:schemeClr val="accent5">
                    <a:lumMod val="50000"/>
                  </a:schemeClr>
                </a:solidFill>
                <a:latin typeface="Times New Roman" pitchFamily="18" charset="0"/>
                <a:cs typeface="Times New Roman" pitchFamily="18" charset="0"/>
              </a:rPr>
              <a:t>ХУДОЖНЬО-ПРОСВІТНИЦЬКА АКЦІЯ </a:t>
            </a:r>
          </a:p>
          <a:p>
            <a:pPr marL="19050" indent="-19050" algn="ctr">
              <a:buNone/>
            </a:pPr>
            <a:r>
              <a:rPr lang="ru-RU" sz="2400" b="1" dirty="0">
                <a:solidFill>
                  <a:schemeClr val="accent5">
                    <a:lumMod val="50000"/>
                  </a:schemeClr>
                </a:solidFill>
                <a:latin typeface="Times New Roman" pitchFamily="18" charset="0"/>
                <a:cs typeface="Times New Roman" pitchFamily="18" charset="0"/>
              </a:rPr>
              <a:t>“ОСТАННІЙ ШЛЯХ КОБЗАРЯ”</a:t>
            </a:r>
          </a:p>
        </p:txBody>
      </p:sp>
      <p:pic>
        <p:nvPicPr>
          <p:cNvPr id="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512" y="332656"/>
            <a:ext cx="4283968" cy="33761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2" name="Picture 4" descr="http://nizhen.com.ua/uploads/images/IMG_310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83968" y="3140968"/>
            <a:ext cx="4656923" cy="32482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Содержимое 2"/>
          <p:cNvSpPr txBox="1">
            <a:spLocks/>
          </p:cNvSpPr>
          <p:nvPr/>
        </p:nvSpPr>
        <p:spPr>
          <a:xfrm>
            <a:off x="107504" y="4077072"/>
            <a:ext cx="3969688" cy="216024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19050" indent="-19050" algn="ctr">
              <a:buNone/>
            </a:pPr>
            <a:r>
              <a:rPr lang="ru-RU" sz="2400" b="1" dirty="0" smtClean="0">
                <a:solidFill>
                  <a:schemeClr val="accent5">
                    <a:lumMod val="50000"/>
                  </a:schemeClr>
                </a:solidFill>
                <a:latin typeface="Times New Roman" pitchFamily="18" charset="0"/>
                <a:cs typeface="Times New Roman" pitchFamily="18" charset="0"/>
              </a:rPr>
              <a:t>158 </a:t>
            </a:r>
            <a:r>
              <a:rPr lang="uk-UA" sz="2400" b="1" dirty="0" smtClean="0">
                <a:solidFill>
                  <a:schemeClr val="accent5">
                    <a:lumMod val="50000"/>
                  </a:schemeClr>
                </a:solidFill>
                <a:latin typeface="Times New Roman" pitchFamily="18" charset="0"/>
                <a:cs typeface="Times New Roman" pitchFamily="18" charset="0"/>
              </a:rPr>
              <a:t>річниця з дня перебування </a:t>
            </a:r>
            <a:r>
              <a:rPr lang="ru-RU" sz="2400" b="1" dirty="0" smtClean="0">
                <a:solidFill>
                  <a:schemeClr val="accent5">
                    <a:lumMod val="50000"/>
                  </a:schemeClr>
                </a:solidFill>
                <a:latin typeface="Times New Roman" pitchFamily="18" charset="0"/>
                <a:cs typeface="Times New Roman" pitchFamily="18" charset="0"/>
              </a:rPr>
              <a:t>труни </a:t>
            </a:r>
            <a:r>
              <a:rPr lang="ru-RU" sz="2400" b="1" dirty="0">
                <a:solidFill>
                  <a:schemeClr val="accent5">
                    <a:lumMod val="50000"/>
                  </a:schemeClr>
                </a:solidFill>
                <a:latin typeface="Times New Roman" pitchFamily="18" charset="0"/>
                <a:cs typeface="Times New Roman" pitchFamily="18" charset="0"/>
              </a:rPr>
              <a:t>з прахом Тараса </a:t>
            </a:r>
            <a:r>
              <a:rPr lang="uk-UA" sz="2400" b="1" dirty="0" smtClean="0">
                <a:solidFill>
                  <a:schemeClr val="accent5">
                    <a:lumMod val="50000"/>
                  </a:schemeClr>
                </a:solidFill>
                <a:latin typeface="Times New Roman" pitchFamily="18" charset="0"/>
                <a:cs typeface="Times New Roman" pitchFamily="18" charset="0"/>
              </a:rPr>
              <a:t>Шевченка </a:t>
            </a:r>
          </a:p>
          <a:p>
            <a:pPr marL="19050" indent="-19050" algn="ctr">
              <a:buNone/>
            </a:pPr>
            <a:r>
              <a:rPr lang="uk-UA" sz="2400" b="1" dirty="0" smtClean="0">
                <a:solidFill>
                  <a:schemeClr val="accent5">
                    <a:lumMod val="50000"/>
                  </a:schemeClr>
                </a:solidFill>
                <a:latin typeface="Times New Roman" pitchFamily="18" charset="0"/>
                <a:cs typeface="Times New Roman" pitchFamily="18" charset="0"/>
              </a:rPr>
              <a:t>біля </a:t>
            </a:r>
            <a:r>
              <a:rPr lang="uk-UA" sz="2400" b="1" dirty="0" err="1" smtClean="0">
                <a:solidFill>
                  <a:schemeClr val="accent5">
                    <a:lumMod val="50000"/>
                  </a:schemeClr>
                </a:solidFill>
                <a:latin typeface="Times New Roman" pitchFamily="18" charset="0"/>
                <a:cs typeface="Times New Roman" pitchFamily="18" charset="0"/>
              </a:rPr>
              <a:t>Спасо-Преображенської</a:t>
            </a:r>
            <a:r>
              <a:rPr lang="uk-UA" sz="2400" b="1" dirty="0" smtClean="0">
                <a:solidFill>
                  <a:schemeClr val="accent5">
                    <a:lumMod val="50000"/>
                  </a:schemeClr>
                </a:solidFill>
                <a:latin typeface="Times New Roman" pitchFamily="18" charset="0"/>
                <a:cs typeface="Times New Roman" pitchFamily="18" charset="0"/>
              </a:rPr>
              <a:t> </a:t>
            </a:r>
            <a:r>
              <a:rPr lang="ru-RU" sz="2400" b="1" dirty="0" smtClean="0">
                <a:solidFill>
                  <a:schemeClr val="accent5">
                    <a:lumMod val="50000"/>
                  </a:schemeClr>
                </a:solidFill>
                <a:latin typeface="Times New Roman" pitchFamily="18" charset="0"/>
                <a:cs typeface="Times New Roman" pitchFamily="18" charset="0"/>
              </a:rPr>
              <a:t>церкви м. </a:t>
            </a:r>
            <a:r>
              <a:rPr lang="ru-RU" sz="2400" b="1" dirty="0" err="1" smtClean="0">
                <a:solidFill>
                  <a:schemeClr val="accent5">
                    <a:lumMod val="50000"/>
                  </a:schemeClr>
                </a:solidFill>
                <a:latin typeface="Times New Roman" pitchFamily="18" charset="0"/>
                <a:cs typeface="Times New Roman" pitchFamily="18" charset="0"/>
              </a:rPr>
              <a:t>Ніжина</a:t>
            </a:r>
            <a:endParaRPr lang="ru-RU" sz="2400" b="1" dirty="0">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4057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8760" y="31573"/>
            <a:ext cx="8229600" cy="805139"/>
          </a:xfrm>
        </p:spPr>
        <p:txBody>
          <a:bodyPr/>
          <a:lstStyle/>
          <a:p>
            <a:r>
              <a:rPr lang="uk-UA" sz="2800" b="1" dirty="0" smtClean="0">
                <a:solidFill>
                  <a:schemeClr val="bg2">
                    <a:lumMod val="25000"/>
                  </a:schemeClr>
                </a:solidFill>
                <a:latin typeface="Times New Roman" panose="02020603050405020304" pitchFamily="18" charset="0"/>
                <a:cs typeface="Times New Roman" panose="02020603050405020304" pitchFamily="18" charset="0"/>
              </a:rPr>
              <a:t>НАВЧАЛЬНО-ПОЛЬОВІ ЗБОРИ</a:t>
            </a:r>
            <a:endParaRPr lang="uk-UA" sz="2800" b="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5122" name="Picture 2" descr="C:\Users\Вантух\Documents\Сайт\НПЗ1.jpg"/>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4572000" y="3861048"/>
            <a:ext cx="4424242" cy="2765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20" y="4005064"/>
            <a:ext cx="4067944" cy="27132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764704"/>
            <a:ext cx="4024910" cy="29672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65623" y="764704"/>
            <a:ext cx="4448629" cy="29672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183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5852" y="214290"/>
            <a:ext cx="7500990" cy="461665"/>
          </a:xfrm>
          <a:prstGeom prst="rect">
            <a:avLst/>
          </a:prstGeom>
          <a:noFill/>
        </p:spPr>
        <p:txBody>
          <a:bodyPr wrap="square" rtlCol="0">
            <a:spAutoFit/>
          </a:bodyPr>
          <a:lstStyle/>
          <a:p>
            <a:pPr algn="ctr"/>
            <a:r>
              <a:rPr lang="uk-UA" sz="2400" b="1" dirty="0" smtClean="0">
                <a:solidFill>
                  <a:schemeClr val="accent5">
                    <a:lumMod val="50000"/>
                  </a:schemeClr>
                </a:solidFill>
                <a:latin typeface="Times New Roman" pitchFamily="18" charset="0"/>
                <a:cs typeface="Times New Roman" pitchFamily="18" charset="0"/>
              </a:rPr>
              <a:t>РОБОТА  ПРЕДМЕТНИХ  КАФЕДР</a:t>
            </a:r>
            <a:endParaRPr lang="uk-UA" sz="2400" b="1" dirty="0">
              <a:solidFill>
                <a:schemeClr val="accent5">
                  <a:lumMod val="50000"/>
                </a:schemeClr>
              </a:solidFill>
              <a:latin typeface="Times New Roman" pitchFamily="18" charset="0"/>
              <a:cs typeface="Times New Roman" pitchFamily="18" charset="0"/>
            </a:endParaRPr>
          </a:p>
        </p:txBody>
      </p:sp>
      <p:sp>
        <p:nvSpPr>
          <p:cNvPr id="3" name="Прямокутник 2"/>
          <p:cNvSpPr/>
          <p:nvPr/>
        </p:nvSpPr>
        <p:spPr>
          <a:xfrm>
            <a:off x="4407903" y="3516884"/>
            <a:ext cx="4736097" cy="1015663"/>
          </a:xfrm>
          <a:prstGeom prst="rect">
            <a:avLst/>
          </a:prstGeom>
          <a:ln>
            <a:noFill/>
          </a:ln>
          <a:effectLst>
            <a:outerShdw blurRad="44450" dist="27940" dir="5400000" algn="ctr">
              <a:schemeClr val="bg1">
                <a:alpha val="32000"/>
              </a:scheme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uk-UA" sz="2000" dirty="0" smtClean="0">
                <a:solidFill>
                  <a:srgbClr val="B4936D">
                    <a:lumMod val="50000"/>
                  </a:srgbClr>
                </a:solidFill>
                <a:effectLst>
                  <a:reflection blurRad="6350" stA="55000" endA="300" endPos="45500" dir="5400000" sy="-100000" algn="bl" rotWithShape="0"/>
                </a:effectLst>
                <a:latin typeface="Times New Roman" pitchFamily="18" charset="0"/>
                <a:ea typeface="+mj-ea"/>
                <a:cs typeface="Times New Roman" pitchFamily="18" charset="0"/>
              </a:rPr>
              <a:t>Кафедра вчителів художньо-естетичного розвитку, фізичної культури, захисту </a:t>
            </a:r>
            <a:r>
              <a:rPr lang="uk-UA" sz="2000" dirty="0">
                <a:solidFill>
                  <a:srgbClr val="B4936D">
                    <a:lumMod val="50000"/>
                  </a:srgbClr>
                </a:solidFill>
                <a:effectLst>
                  <a:reflection blurRad="6350" stA="55000" endA="300" endPos="45500" dir="5400000" sy="-100000" algn="bl" rotWithShape="0"/>
                </a:effectLst>
                <a:latin typeface="Times New Roman" pitchFamily="18" charset="0"/>
                <a:ea typeface="+mj-ea"/>
                <a:cs typeface="Times New Roman" pitchFamily="18" charset="0"/>
              </a:rPr>
              <a:t>В</a:t>
            </a:r>
            <a:r>
              <a:rPr lang="uk-UA" sz="2000" dirty="0" smtClean="0">
                <a:solidFill>
                  <a:srgbClr val="B4936D">
                    <a:lumMod val="50000"/>
                  </a:srgbClr>
                </a:solidFill>
                <a:effectLst>
                  <a:reflection blurRad="6350" stA="55000" endA="300" endPos="45500" dir="5400000" sy="-100000" algn="bl" rotWithShape="0"/>
                </a:effectLst>
                <a:latin typeface="Times New Roman" pitchFamily="18" charset="0"/>
                <a:ea typeface="+mj-ea"/>
                <a:cs typeface="Times New Roman" pitchFamily="18" charset="0"/>
              </a:rPr>
              <a:t>ітчизни, технологій та вихователів</a:t>
            </a:r>
            <a:endParaRPr lang="uk-UA" sz="2000" dirty="0">
              <a:solidFill>
                <a:srgbClr val="B4936D">
                  <a:lumMod val="50000"/>
                </a:srgbClr>
              </a:solidFill>
              <a:effectLst>
                <a:reflection blurRad="6350" stA="55000" endA="300" endPos="45500" dir="5400000" sy="-100000" algn="bl" rotWithShape="0"/>
              </a:effectLst>
              <a:latin typeface="Times New Roman" pitchFamily="18" charset="0"/>
              <a:ea typeface="+mj-ea"/>
              <a:cs typeface="Times New Roman" pitchFamily="18" charset="0"/>
            </a:endParaRPr>
          </a:p>
        </p:txBody>
      </p:sp>
      <p:sp>
        <p:nvSpPr>
          <p:cNvPr id="7" name="Прямокутник 6"/>
          <p:cNvSpPr/>
          <p:nvPr/>
        </p:nvSpPr>
        <p:spPr>
          <a:xfrm>
            <a:off x="993912" y="6019953"/>
            <a:ext cx="3960440" cy="707886"/>
          </a:xfrm>
          <a:prstGeom prst="rect">
            <a:avLst/>
          </a:prstGeom>
          <a:ln>
            <a:noFill/>
          </a:ln>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r>
              <a:rPr lang="uk-UA" sz="2000" dirty="0" smtClean="0">
                <a:solidFill>
                  <a:srgbClr val="B4936D">
                    <a:lumMod val="50000"/>
                  </a:srgbClr>
                </a:solidFill>
                <a:effectLst>
                  <a:reflection blurRad="6350" stA="55000" endA="300" endPos="45500" dir="5400000" sy="-100000" algn="bl" rotWithShape="0"/>
                </a:effectLst>
                <a:latin typeface="Times New Roman" pitchFamily="18" charset="0"/>
                <a:ea typeface="+mj-ea"/>
                <a:cs typeface="Times New Roman" pitchFamily="18" charset="0"/>
              </a:rPr>
              <a:t>Кафедра вчителів природничо-математичних дисциплін</a:t>
            </a:r>
            <a:endParaRPr lang="uk-UA" sz="2000" dirty="0">
              <a:solidFill>
                <a:srgbClr val="B4936D">
                  <a:lumMod val="50000"/>
                </a:srgbClr>
              </a:solidFill>
              <a:effectLst>
                <a:reflection blurRad="6350" stA="55000" endA="300" endPos="45500" dir="5400000" sy="-100000" algn="bl" rotWithShape="0"/>
              </a:effectLst>
              <a:latin typeface="Times New Roman" pitchFamily="18" charset="0"/>
              <a:ea typeface="+mj-ea"/>
              <a:cs typeface="Times New Roman" pitchFamily="18" charset="0"/>
            </a:endParaRPr>
          </a:p>
        </p:txBody>
      </p:sp>
      <p:sp>
        <p:nvSpPr>
          <p:cNvPr id="9" name="Прямокутник 8"/>
          <p:cNvSpPr/>
          <p:nvPr/>
        </p:nvSpPr>
        <p:spPr>
          <a:xfrm>
            <a:off x="993911" y="3009146"/>
            <a:ext cx="4042435" cy="400110"/>
          </a:xfrm>
          <a:prstGeom prst="rect">
            <a:avLst/>
          </a:prstGeom>
          <a:effectLst/>
        </p:spPr>
        <p:txBody>
          <a:bodyPr wrap="square">
            <a:spAutoFit/>
          </a:bodyPr>
          <a:lstStyle/>
          <a:p>
            <a:r>
              <a:rPr lang="uk-UA" sz="2000" dirty="0" smtClean="0">
                <a:solidFill>
                  <a:srgbClr val="B4936D">
                    <a:lumMod val="50000"/>
                  </a:srgbClr>
                </a:solidFill>
                <a:effectLst>
                  <a:reflection blurRad="6350" stA="55000" endA="300" endPos="45500" dir="5400000" sy="-100000" algn="bl" rotWithShape="0"/>
                </a:effectLst>
                <a:latin typeface="Times New Roman" pitchFamily="18" charset="0"/>
                <a:ea typeface="+mj-ea"/>
                <a:cs typeface="Times New Roman" pitchFamily="18" charset="0"/>
              </a:rPr>
              <a:t>Кафедра вчителів іноземних мов</a:t>
            </a:r>
            <a:endParaRPr lang="uk-UA" sz="2000" dirty="0">
              <a:solidFill>
                <a:srgbClr val="B4936D">
                  <a:lumMod val="50000"/>
                </a:srgbClr>
              </a:solidFill>
              <a:effectLst>
                <a:reflection blurRad="6350" stA="55000" endA="300" endPos="45500" dir="5400000" sy="-100000" algn="bl" rotWithShape="0"/>
              </a:effectLst>
              <a:latin typeface="Times New Roman" pitchFamily="18" charset="0"/>
              <a:ea typeface="+mj-ea"/>
              <a:cs typeface="Times New Roman" pitchFamily="18" charset="0"/>
            </a:endParaRPr>
          </a:p>
        </p:txBody>
      </p:sp>
      <p:sp>
        <p:nvSpPr>
          <p:cNvPr id="12" name="Прямокутник 11"/>
          <p:cNvSpPr/>
          <p:nvPr/>
        </p:nvSpPr>
        <p:spPr>
          <a:xfrm>
            <a:off x="5280950" y="675955"/>
            <a:ext cx="3733977" cy="707886"/>
          </a:xfrm>
          <a:prstGeom prst="rect">
            <a:avLst/>
          </a:prstGeom>
          <a:effectLst/>
        </p:spPr>
        <p:txBody>
          <a:bodyPr wrap="square">
            <a:spAutoFit/>
          </a:bodyPr>
          <a:lstStyle/>
          <a:p>
            <a:r>
              <a:rPr lang="uk-UA" sz="2000" dirty="0" smtClean="0">
                <a:solidFill>
                  <a:srgbClr val="B4936D">
                    <a:lumMod val="50000"/>
                  </a:srgbClr>
                </a:solidFill>
                <a:effectLst>
                  <a:reflection blurRad="6350" stA="55000" endA="300" endPos="45500" dir="5400000" sy="-100000" algn="bl" rotWithShape="0"/>
                </a:effectLst>
                <a:latin typeface="Times New Roman" pitchFamily="18" charset="0"/>
                <a:ea typeface="+mj-ea"/>
                <a:cs typeface="Times New Roman" pitchFamily="18" charset="0"/>
              </a:rPr>
              <a:t>Кафедра вчителів суспільно-гуманітарних дисциплін</a:t>
            </a:r>
            <a:endParaRPr lang="uk-UA" sz="2000" dirty="0">
              <a:solidFill>
                <a:srgbClr val="B4936D">
                  <a:lumMod val="50000"/>
                </a:srgbClr>
              </a:solidFill>
              <a:effectLst>
                <a:reflection blurRad="6350" stA="55000" endA="300" endPos="45500" dir="5400000" sy="-100000" algn="bl" rotWithShape="0"/>
              </a:effectLst>
              <a:latin typeface="Times New Roman" pitchFamily="18" charset="0"/>
              <a:ea typeface="+mj-ea"/>
              <a:cs typeface="Times New Roman" pitchFamily="18" charset="0"/>
            </a:endParaRP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568" y="803513"/>
            <a:ext cx="4072366" cy="20584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29633" y="1410544"/>
            <a:ext cx="3777546" cy="19987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66650" y="3532706"/>
            <a:ext cx="2781091" cy="21960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2" descr="C:\Users\Сліпак\Downloads\фото різне\кафедра вихователів.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67969" y="4598014"/>
            <a:ext cx="3312368" cy="20356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46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80528" y="4900656"/>
            <a:ext cx="4087012" cy="1272204"/>
          </a:xfrm>
        </p:spPr>
        <p:txBody>
          <a:bodyPr>
            <a:noAutofit/>
          </a:bodyPr>
          <a:lstStyle/>
          <a:p>
            <a:pPr marL="19050" indent="-19050" algn="ctr">
              <a:buNone/>
            </a:pPr>
            <a:r>
              <a:rPr lang="uk-UA" sz="1800" dirty="0" smtClean="0">
                <a:solidFill>
                  <a:schemeClr val="accent5">
                    <a:lumMod val="50000"/>
                  </a:schemeClr>
                </a:solidFill>
                <a:latin typeface="Times New Roman" pitchFamily="18" charset="0"/>
                <a:cs typeface="Times New Roman" pitchFamily="18" charset="0"/>
              </a:rPr>
              <a:t>Обласний етап Всеукраїнського конкурсу </a:t>
            </a:r>
            <a:r>
              <a:rPr lang="uk-UA" sz="1800" dirty="0">
                <a:solidFill>
                  <a:schemeClr val="accent5">
                    <a:lumMod val="50000"/>
                  </a:schemeClr>
                </a:solidFill>
                <a:latin typeface="Times New Roman" pitchFamily="18" charset="0"/>
                <a:cs typeface="Times New Roman" pitchFamily="18" charset="0"/>
              </a:rPr>
              <a:t>творчих робіт </a:t>
            </a:r>
            <a:r>
              <a:rPr lang="uk-UA" sz="1800" dirty="0" smtClean="0">
                <a:solidFill>
                  <a:schemeClr val="accent5">
                    <a:lumMod val="50000"/>
                  </a:schemeClr>
                </a:solidFill>
                <a:latin typeface="Times New Roman" pitchFamily="18" charset="0"/>
                <a:cs typeface="Times New Roman" pitchFamily="18" charset="0"/>
              </a:rPr>
              <a:t>«</a:t>
            </a:r>
            <a:r>
              <a:rPr lang="uk-UA" sz="1800" dirty="0">
                <a:solidFill>
                  <a:schemeClr val="accent5">
                    <a:lumMod val="50000"/>
                  </a:schemeClr>
                </a:solidFill>
                <a:latin typeface="Times New Roman" pitchFamily="18" charset="0"/>
                <a:cs typeface="Times New Roman" pitchFamily="18" charset="0"/>
              </a:rPr>
              <a:t>Портрет виконавця очима </a:t>
            </a:r>
            <a:r>
              <a:rPr lang="uk-UA" sz="1800" dirty="0" smtClean="0">
                <a:solidFill>
                  <a:schemeClr val="accent5">
                    <a:lumMod val="50000"/>
                  </a:schemeClr>
                </a:solidFill>
                <a:latin typeface="Times New Roman" pitchFamily="18" charset="0"/>
                <a:cs typeface="Times New Roman" pitchFamily="18" charset="0"/>
              </a:rPr>
              <a:t>сучасної молоді</a:t>
            </a:r>
            <a:r>
              <a:rPr lang="uk-UA" sz="1800" dirty="0">
                <a:solidFill>
                  <a:schemeClr val="accent5">
                    <a:lumMod val="50000"/>
                  </a:schemeClr>
                </a:solidFill>
                <a:latin typeface="Times New Roman" pitchFamily="18" charset="0"/>
                <a:cs typeface="Times New Roman" pitchFamily="18" charset="0"/>
              </a:rPr>
              <a:t>»</a:t>
            </a:r>
            <a:br>
              <a:rPr lang="uk-UA" sz="1800" dirty="0">
                <a:solidFill>
                  <a:schemeClr val="accent5">
                    <a:lumMod val="50000"/>
                  </a:schemeClr>
                </a:solidFill>
                <a:latin typeface="Times New Roman" pitchFamily="18" charset="0"/>
                <a:cs typeface="Times New Roman" pitchFamily="18" charset="0"/>
              </a:rPr>
            </a:br>
            <a:r>
              <a:rPr lang="uk-UA" sz="1800" b="1" dirty="0" smtClean="0">
                <a:solidFill>
                  <a:schemeClr val="accent5">
                    <a:lumMod val="50000"/>
                  </a:schemeClr>
                </a:solidFill>
                <a:latin typeface="Times New Roman" pitchFamily="18" charset="0"/>
                <a:cs typeface="Times New Roman" pitchFamily="18" charset="0"/>
              </a:rPr>
              <a:t>Ярмак Валерія </a:t>
            </a:r>
            <a:r>
              <a:rPr lang="uk-UA" sz="1800" dirty="0" smtClean="0">
                <a:solidFill>
                  <a:schemeClr val="accent5">
                    <a:lumMod val="50000"/>
                  </a:schemeClr>
                </a:solidFill>
                <a:latin typeface="Times New Roman" pitchFamily="18" charset="0"/>
                <a:cs typeface="Times New Roman" pitchFamily="18" charset="0"/>
              </a:rPr>
              <a:t>- ІІ </a:t>
            </a:r>
            <a:r>
              <a:rPr lang="uk-UA" sz="1800" dirty="0">
                <a:solidFill>
                  <a:schemeClr val="accent5">
                    <a:lumMod val="50000"/>
                  </a:schemeClr>
                </a:solidFill>
                <a:latin typeface="Times New Roman" pitchFamily="18" charset="0"/>
                <a:cs typeface="Times New Roman" pitchFamily="18" charset="0"/>
              </a:rPr>
              <a:t>місце у номінації «Вірш» </a:t>
            </a:r>
            <a:r>
              <a:rPr lang="uk-UA" sz="1800" dirty="0" smtClean="0">
                <a:solidFill>
                  <a:schemeClr val="accent5">
                    <a:lumMod val="50000"/>
                  </a:schemeClr>
                </a:solidFill>
                <a:latin typeface="Times New Roman" pitchFamily="18" charset="0"/>
                <a:cs typeface="Times New Roman" pitchFamily="18" charset="0"/>
              </a:rPr>
              <a:t> </a:t>
            </a:r>
          </a:p>
          <a:p>
            <a:pPr marL="19050" indent="-19050" algn="ctr">
              <a:buNone/>
            </a:pPr>
            <a:r>
              <a:rPr lang="uk-UA" sz="1800" dirty="0" smtClean="0">
                <a:solidFill>
                  <a:schemeClr val="accent5">
                    <a:lumMod val="50000"/>
                  </a:schemeClr>
                </a:solidFill>
                <a:latin typeface="Times New Roman" pitchFamily="18" charset="0"/>
                <a:cs typeface="Times New Roman" pitchFamily="18" charset="0"/>
              </a:rPr>
              <a:t>(</a:t>
            </a:r>
            <a:r>
              <a:rPr lang="uk-UA" sz="1800" b="1" dirty="0" smtClean="0">
                <a:solidFill>
                  <a:schemeClr val="accent5">
                    <a:lumMod val="50000"/>
                  </a:schemeClr>
                </a:solidFill>
                <a:latin typeface="Times New Roman" pitchFamily="18" charset="0"/>
                <a:cs typeface="Times New Roman" pitchFamily="18" charset="0"/>
              </a:rPr>
              <a:t>О. </a:t>
            </a:r>
            <a:r>
              <a:rPr lang="uk-UA" sz="1800" b="1" dirty="0" err="1" smtClean="0">
                <a:solidFill>
                  <a:schemeClr val="accent5">
                    <a:lumMod val="50000"/>
                  </a:schemeClr>
                </a:solidFill>
                <a:latin typeface="Times New Roman" pitchFamily="18" charset="0"/>
                <a:cs typeface="Times New Roman" pitchFamily="18" charset="0"/>
              </a:rPr>
              <a:t>Дудченко</a:t>
            </a:r>
            <a:r>
              <a:rPr lang="uk-UA" sz="1800" dirty="0" smtClean="0">
                <a:solidFill>
                  <a:schemeClr val="accent5">
                    <a:lumMod val="50000"/>
                  </a:schemeClr>
                </a:solidFill>
                <a:latin typeface="Times New Roman" pitchFamily="18" charset="0"/>
                <a:cs typeface="Times New Roman" pitchFamily="18" charset="0"/>
              </a:rPr>
              <a:t>) </a:t>
            </a:r>
          </a:p>
        </p:txBody>
      </p:sp>
      <p:pic>
        <p:nvPicPr>
          <p:cNvPr id="512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5778" b="4237"/>
          <a:stretch/>
        </p:blipFill>
        <p:spPr bwMode="auto">
          <a:xfrm>
            <a:off x="251520" y="33401"/>
            <a:ext cx="2592288" cy="48223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Прямокутник 1"/>
          <p:cNvSpPr/>
          <p:nvPr/>
        </p:nvSpPr>
        <p:spPr>
          <a:xfrm>
            <a:off x="2987824" y="402772"/>
            <a:ext cx="3606223" cy="2323713"/>
          </a:xfrm>
          <a:prstGeom prst="rect">
            <a:avLst/>
          </a:prstGeom>
        </p:spPr>
        <p:txBody>
          <a:bodyPr wrap="square">
            <a:spAutoFit/>
          </a:bodyPr>
          <a:lstStyle/>
          <a:p>
            <a:pPr marL="19050" lvl="0" indent="-19050" algn="ctr">
              <a:spcBef>
                <a:spcPts val="600"/>
              </a:spcBef>
              <a:buClr>
                <a:srgbClr val="3891A7"/>
              </a:buClr>
              <a:buSzPct val="80000"/>
            </a:pPr>
            <a:r>
              <a:rPr lang="uk-UA" sz="2000" dirty="0">
                <a:solidFill>
                  <a:srgbClr val="964305">
                    <a:lumMod val="50000"/>
                  </a:srgbClr>
                </a:solidFill>
                <a:latin typeface="Times New Roman" pitchFamily="18" charset="0"/>
                <a:cs typeface="Times New Roman" pitchFamily="18" charset="0"/>
              </a:rPr>
              <a:t>ІІ </a:t>
            </a:r>
            <a:r>
              <a:rPr lang="uk-UA" sz="2000" dirty="0" smtClean="0">
                <a:solidFill>
                  <a:srgbClr val="964305">
                    <a:lumMod val="50000"/>
                  </a:srgbClr>
                </a:solidFill>
                <a:latin typeface="Times New Roman" pitchFamily="18" charset="0"/>
                <a:cs typeface="Times New Roman" pitchFamily="18" charset="0"/>
              </a:rPr>
              <a:t>етап </a:t>
            </a:r>
            <a:r>
              <a:rPr lang="uk-UA" sz="2000" dirty="0">
                <a:solidFill>
                  <a:srgbClr val="964305">
                    <a:lumMod val="50000"/>
                  </a:srgbClr>
                </a:solidFill>
                <a:latin typeface="Times New Roman" pitchFamily="18" charset="0"/>
                <a:cs typeface="Times New Roman" pitchFamily="18" charset="0"/>
              </a:rPr>
              <a:t>ХІХ Міжнародного конкурсу з української мови імені Петра </a:t>
            </a:r>
            <a:r>
              <a:rPr lang="uk-UA" sz="2000" dirty="0" err="1" smtClean="0">
                <a:solidFill>
                  <a:srgbClr val="964305">
                    <a:lumMod val="50000"/>
                  </a:srgbClr>
                </a:solidFill>
                <a:latin typeface="Times New Roman" pitchFamily="18" charset="0"/>
                <a:cs typeface="Times New Roman" pitchFamily="18" charset="0"/>
              </a:rPr>
              <a:t>Яцика</a:t>
            </a:r>
            <a:r>
              <a:rPr lang="uk-UA" sz="2000" dirty="0" smtClean="0">
                <a:solidFill>
                  <a:srgbClr val="964305">
                    <a:lumMod val="50000"/>
                  </a:srgbClr>
                </a:solidFill>
                <a:latin typeface="Times New Roman" pitchFamily="18" charset="0"/>
                <a:cs typeface="Times New Roman" pitchFamily="18" charset="0"/>
              </a:rPr>
              <a:t>               </a:t>
            </a:r>
            <a:r>
              <a:rPr lang="uk-UA" sz="2000" b="1" dirty="0" err="1" smtClean="0">
                <a:solidFill>
                  <a:srgbClr val="964305">
                    <a:lumMod val="50000"/>
                  </a:srgbClr>
                </a:solidFill>
                <a:latin typeface="Times New Roman" pitchFamily="18" charset="0"/>
                <a:cs typeface="Times New Roman" pitchFamily="18" charset="0"/>
              </a:rPr>
              <a:t>Бурч</a:t>
            </a:r>
            <a:r>
              <a:rPr lang="uk-UA" sz="2000" b="1" dirty="0" smtClean="0">
                <a:solidFill>
                  <a:srgbClr val="964305">
                    <a:lumMod val="50000"/>
                  </a:srgbClr>
                </a:solidFill>
                <a:latin typeface="Times New Roman" pitchFamily="18" charset="0"/>
                <a:cs typeface="Times New Roman" pitchFamily="18" charset="0"/>
              </a:rPr>
              <a:t> Анастасія </a:t>
            </a:r>
            <a:r>
              <a:rPr lang="uk-UA" sz="2000" dirty="0" smtClean="0">
                <a:solidFill>
                  <a:srgbClr val="964305">
                    <a:lumMod val="50000"/>
                  </a:srgbClr>
                </a:solidFill>
                <a:latin typeface="Times New Roman" pitchFamily="18" charset="0"/>
                <a:cs typeface="Times New Roman" pitchFamily="18" charset="0"/>
              </a:rPr>
              <a:t>- І місце      (</a:t>
            </a:r>
            <a:r>
              <a:rPr lang="uk-UA" sz="2000" b="1" dirty="0" smtClean="0">
                <a:solidFill>
                  <a:srgbClr val="964305">
                    <a:lumMod val="50000"/>
                  </a:srgbClr>
                </a:solidFill>
                <a:latin typeface="Times New Roman" pitchFamily="18" charset="0"/>
                <a:cs typeface="Times New Roman" pitchFamily="18" charset="0"/>
              </a:rPr>
              <a:t>А. </a:t>
            </a:r>
            <a:r>
              <a:rPr lang="uk-UA" sz="2000" b="1" dirty="0" err="1" smtClean="0">
                <a:solidFill>
                  <a:srgbClr val="964305">
                    <a:lumMod val="50000"/>
                  </a:srgbClr>
                </a:solidFill>
                <a:latin typeface="Times New Roman" pitchFamily="18" charset="0"/>
                <a:cs typeface="Times New Roman" pitchFamily="18" charset="0"/>
              </a:rPr>
              <a:t>Іващенко</a:t>
            </a:r>
            <a:r>
              <a:rPr lang="uk-UA" sz="2000" dirty="0">
                <a:solidFill>
                  <a:srgbClr val="964305">
                    <a:lumMod val="50000"/>
                  </a:srgbClr>
                </a:solidFill>
                <a:latin typeface="Times New Roman" pitchFamily="18" charset="0"/>
                <a:cs typeface="Times New Roman" pitchFamily="18" charset="0"/>
              </a:rPr>
              <a:t>) </a:t>
            </a:r>
            <a:r>
              <a:rPr lang="uk-UA" sz="2000" dirty="0" smtClean="0">
                <a:solidFill>
                  <a:srgbClr val="964305">
                    <a:lumMod val="50000"/>
                  </a:srgbClr>
                </a:solidFill>
                <a:latin typeface="Times New Roman" pitchFamily="18" charset="0"/>
                <a:cs typeface="Times New Roman" pitchFamily="18" charset="0"/>
              </a:rPr>
              <a:t>                   </a:t>
            </a:r>
            <a:r>
              <a:rPr lang="uk-UA" sz="2000" b="1" dirty="0" err="1" smtClean="0">
                <a:solidFill>
                  <a:srgbClr val="964305">
                    <a:lumMod val="50000"/>
                  </a:srgbClr>
                </a:solidFill>
                <a:latin typeface="Times New Roman" pitchFamily="18" charset="0"/>
                <a:cs typeface="Times New Roman" pitchFamily="18" charset="0"/>
              </a:rPr>
              <a:t>Кичко</a:t>
            </a:r>
            <a:r>
              <a:rPr lang="uk-UA" sz="2000" b="1" dirty="0" smtClean="0">
                <a:solidFill>
                  <a:srgbClr val="964305">
                    <a:lumMod val="50000"/>
                  </a:srgbClr>
                </a:solidFill>
                <a:latin typeface="Times New Roman" pitchFamily="18" charset="0"/>
                <a:cs typeface="Times New Roman" pitchFamily="18" charset="0"/>
              </a:rPr>
              <a:t> </a:t>
            </a:r>
            <a:r>
              <a:rPr lang="uk-UA" sz="2000" b="1" dirty="0">
                <a:solidFill>
                  <a:srgbClr val="964305">
                    <a:lumMod val="50000"/>
                  </a:srgbClr>
                </a:solidFill>
                <a:latin typeface="Times New Roman" pitchFamily="18" charset="0"/>
                <a:cs typeface="Times New Roman" pitchFamily="18" charset="0"/>
              </a:rPr>
              <a:t>Анжеліку </a:t>
            </a:r>
            <a:r>
              <a:rPr lang="uk-UA" sz="2000" dirty="0">
                <a:solidFill>
                  <a:srgbClr val="964305">
                    <a:lumMod val="50000"/>
                  </a:srgbClr>
                </a:solidFill>
                <a:latin typeface="Times New Roman" pitchFamily="18" charset="0"/>
                <a:cs typeface="Times New Roman" pitchFamily="18" charset="0"/>
              </a:rPr>
              <a:t>- ІІ </a:t>
            </a:r>
            <a:r>
              <a:rPr lang="uk-UA" sz="2000" dirty="0" smtClean="0">
                <a:solidFill>
                  <a:srgbClr val="964305">
                    <a:lumMod val="50000"/>
                  </a:srgbClr>
                </a:solidFill>
                <a:latin typeface="Times New Roman" pitchFamily="18" charset="0"/>
                <a:cs typeface="Times New Roman" pitchFamily="18" charset="0"/>
              </a:rPr>
              <a:t>місце</a:t>
            </a:r>
          </a:p>
          <a:p>
            <a:pPr marL="19050" lvl="0" indent="-19050" algn="ctr">
              <a:spcBef>
                <a:spcPts val="600"/>
              </a:spcBef>
              <a:buClr>
                <a:srgbClr val="3891A7"/>
              </a:buClr>
              <a:buSzPct val="80000"/>
            </a:pPr>
            <a:r>
              <a:rPr lang="uk-UA" sz="2000" dirty="0" smtClean="0">
                <a:solidFill>
                  <a:srgbClr val="964305">
                    <a:lumMod val="50000"/>
                  </a:srgbClr>
                </a:solidFill>
                <a:latin typeface="Times New Roman" pitchFamily="18" charset="0"/>
                <a:cs typeface="Times New Roman" pitchFamily="18" charset="0"/>
              </a:rPr>
              <a:t> (</a:t>
            </a:r>
            <a:r>
              <a:rPr lang="uk-UA" sz="2000" b="1" dirty="0" smtClean="0">
                <a:solidFill>
                  <a:srgbClr val="964305">
                    <a:lumMod val="50000"/>
                  </a:srgbClr>
                </a:solidFill>
                <a:latin typeface="Times New Roman" pitchFamily="18" charset="0"/>
                <a:cs typeface="Times New Roman" pitchFamily="18" charset="0"/>
              </a:rPr>
              <a:t>А. </a:t>
            </a:r>
            <a:r>
              <a:rPr lang="uk-UA" sz="2000" b="1" dirty="0" err="1" smtClean="0">
                <a:solidFill>
                  <a:srgbClr val="964305">
                    <a:lumMod val="50000"/>
                  </a:srgbClr>
                </a:solidFill>
                <a:latin typeface="Times New Roman" pitchFamily="18" charset="0"/>
                <a:cs typeface="Times New Roman" pitchFamily="18" charset="0"/>
              </a:rPr>
              <a:t>Кайдаш</a:t>
            </a:r>
            <a:r>
              <a:rPr lang="uk-UA" sz="2000" dirty="0" smtClean="0">
                <a:solidFill>
                  <a:srgbClr val="964305">
                    <a:lumMod val="50000"/>
                  </a:srgbClr>
                </a:solidFill>
                <a:latin typeface="Times New Roman" pitchFamily="18" charset="0"/>
                <a:cs typeface="Times New Roman" pitchFamily="18" charset="0"/>
              </a:rPr>
              <a:t>)</a:t>
            </a:r>
            <a:endParaRPr lang="uk-UA" sz="2200" dirty="0">
              <a:solidFill>
                <a:srgbClr val="964305">
                  <a:lumMod val="50000"/>
                </a:srgbClr>
              </a:solidFill>
              <a:latin typeface="Times New Roman" pitchFamily="18" charset="0"/>
              <a:cs typeface="Times New Roman" pitchFamily="18" charset="0"/>
            </a:endParaRPr>
          </a:p>
        </p:txBody>
      </p:sp>
      <p:sp>
        <p:nvSpPr>
          <p:cNvPr id="4" name="Прямокутник 3"/>
          <p:cNvSpPr/>
          <p:nvPr/>
        </p:nvSpPr>
        <p:spPr>
          <a:xfrm>
            <a:off x="6098569" y="3573016"/>
            <a:ext cx="3024336" cy="2323713"/>
          </a:xfrm>
          <a:prstGeom prst="rect">
            <a:avLst/>
          </a:prstGeom>
        </p:spPr>
        <p:txBody>
          <a:bodyPr wrap="square">
            <a:spAutoFit/>
          </a:bodyPr>
          <a:lstStyle/>
          <a:p>
            <a:pPr marL="19050" indent="-19050" algn="ctr">
              <a:spcBef>
                <a:spcPts val="600"/>
              </a:spcBef>
              <a:buClr>
                <a:srgbClr val="3891A7"/>
              </a:buClr>
              <a:buSzPct val="80000"/>
            </a:pPr>
            <a:r>
              <a:rPr lang="ru-RU" sz="2000" dirty="0">
                <a:solidFill>
                  <a:srgbClr val="964305">
                    <a:lumMod val="50000"/>
                  </a:srgbClr>
                </a:solidFill>
                <a:latin typeface="Times New Roman" pitchFamily="18" charset="0"/>
                <a:cs typeface="Times New Roman" pitchFamily="18" charset="0"/>
              </a:rPr>
              <a:t>ІІ </a:t>
            </a:r>
            <a:r>
              <a:rPr lang="ru-RU" sz="2000" dirty="0" err="1" smtClean="0">
                <a:solidFill>
                  <a:srgbClr val="964305">
                    <a:lumMod val="50000"/>
                  </a:srgbClr>
                </a:solidFill>
                <a:latin typeface="Times New Roman" pitchFamily="18" charset="0"/>
                <a:cs typeface="Times New Roman" pitchFamily="18" charset="0"/>
              </a:rPr>
              <a:t>етап</a:t>
            </a:r>
            <a:r>
              <a:rPr lang="ru-RU" sz="2000" dirty="0" smtClean="0">
                <a:solidFill>
                  <a:srgbClr val="964305">
                    <a:lumMod val="50000"/>
                  </a:srgbClr>
                </a:solidFill>
                <a:latin typeface="Times New Roman" pitchFamily="18" charset="0"/>
                <a:cs typeface="Times New Roman" pitchFamily="18" charset="0"/>
              </a:rPr>
              <a:t> </a:t>
            </a:r>
            <a:r>
              <a:rPr lang="ru-RU" sz="2000" dirty="0" err="1" smtClean="0">
                <a:solidFill>
                  <a:srgbClr val="964305">
                    <a:lumMod val="50000"/>
                  </a:srgbClr>
                </a:solidFill>
                <a:latin typeface="Times New Roman" pitchFamily="18" charset="0"/>
                <a:cs typeface="Times New Roman" pitchFamily="18" charset="0"/>
              </a:rPr>
              <a:t>Міжнародного</a:t>
            </a:r>
            <a:r>
              <a:rPr lang="ru-RU" sz="2000" dirty="0" smtClean="0">
                <a:solidFill>
                  <a:srgbClr val="964305">
                    <a:lumMod val="50000"/>
                  </a:srgbClr>
                </a:solidFill>
                <a:latin typeface="Times New Roman" pitchFamily="18" charset="0"/>
                <a:cs typeface="Times New Roman" pitchFamily="18" charset="0"/>
              </a:rPr>
              <a:t> </a:t>
            </a:r>
            <a:r>
              <a:rPr lang="ru-RU" sz="2000" dirty="0" err="1">
                <a:solidFill>
                  <a:srgbClr val="964305">
                    <a:lumMod val="50000"/>
                  </a:srgbClr>
                </a:solidFill>
                <a:latin typeface="Times New Roman" pitchFamily="18" charset="0"/>
                <a:cs typeface="Times New Roman" pitchFamily="18" charset="0"/>
              </a:rPr>
              <a:t>мовно-літературного</a:t>
            </a:r>
            <a:r>
              <a:rPr lang="ru-RU" sz="2000" dirty="0">
                <a:solidFill>
                  <a:srgbClr val="964305">
                    <a:lumMod val="50000"/>
                  </a:srgbClr>
                </a:solidFill>
                <a:latin typeface="Times New Roman" pitchFamily="18" charset="0"/>
                <a:cs typeface="Times New Roman" pitchFamily="18" charset="0"/>
              </a:rPr>
              <a:t> конкурсу  </a:t>
            </a:r>
            <a:r>
              <a:rPr lang="ru-RU" sz="2000" dirty="0" err="1">
                <a:solidFill>
                  <a:srgbClr val="964305">
                    <a:lumMod val="50000"/>
                  </a:srgbClr>
                </a:solidFill>
                <a:latin typeface="Times New Roman" pitchFamily="18" charset="0"/>
                <a:cs typeface="Times New Roman" pitchFamily="18" charset="0"/>
              </a:rPr>
              <a:t>учнівської</a:t>
            </a:r>
            <a:r>
              <a:rPr lang="ru-RU" sz="2000" dirty="0">
                <a:solidFill>
                  <a:srgbClr val="964305">
                    <a:lumMod val="50000"/>
                  </a:srgbClr>
                </a:solidFill>
                <a:latin typeface="Times New Roman" pitchFamily="18" charset="0"/>
                <a:cs typeface="Times New Roman" pitchFamily="18" charset="0"/>
              </a:rPr>
              <a:t> та </a:t>
            </a:r>
            <a:r>
              <a:rPr lang="ru-RU" sz="2000" dirty="0" err="1">
                <a:solidFill>
                  <a:srgbClr val="964305">
                    <a:lumMod val="50000"/>
                  </a:srgbClr>
                </a:solidFill>
                <a:latin typeface="Times New Roman" pitchFamily="18" charset="0"/>
                <a:cs typeface="Times New Roman" pitchFamily="18" charset="0"/>
              </a:rPr>
              <a:t>студентської</a:t>
            </a:r>
            <a:r>
              <a:rPr lang="ru-RU" sz="2000" dirty="0">
                <a:solidFill>
                  <a:srgbClr val="964305">
                    <a:lumMod val="50000"/>
                  </a:srgbClr>
                </a:solidFill>
                <a:latin typeface="Times New Roman" pitchFamily="18" charset="0"/>
                <a:cs typeface="Times New Roman" pitchFamily="18" charset="0"/>
              </a:rPr>
              <a:t> </a:t>
            </a:r>
            <a:r>
              <a:rPr lang="ru-RU" sz="2000" dirty="0" err="1">
                <a:solidFill>
                  <a:srgbClr val="964305">
                    <a:lumMod val="50000"/>
                  </a:srgbClr>
                </a:solidFill>
                <a:latin typeface="Times New Roman" pitchFamily="18" charset="0"/>
                <a:cs typeface="Times New Roman" pitchFamily="18" charset="0"/>
              </a:rPr>
              <a:t>молоді</a:t>
            </a:r>
            <a:r>
              <a:rPr lang="ru-RU" sz="2000" dirty="0">
                <a:solidFill>
                  <a:srgbClr val="964305">
                    <a:lumMod val="50000"/>
                  </a:srgbClr>
                </a:solidFill>
                <a:latin typeface="Times New Roman" pitchFamily="18" charset="0"/>
                <a:cs typeface="Times New Roman" pitchFamily="18" charset="0"/>
              </a:rPr>
              <a:t> </a:t>
            </a:r>
            <a:r>
              <a:rPr lang="ru-RU" sz="2000" dirty="0" err="1">
                <a:solidFill>
                  <a:srgbClr val="964305">
                    <a:lumMod val="50000"/>
                  </a:srgbClr>
                </a:solidFill>
                <a:latin typeface="Times New Roman" pitchFamily="18" charset="0"/>
                <a:cs typeface="Times New Roman" pitchFamily="18" charset="0"/>
              </a:rPr>
              <a:t>імені</a:t>
            </a:r>
            <a:r>
              <a:rPr lang="ru-RU" sz="2000" dirty="0">
                <a:solidFill>
                  <a:srgbClr val="964305">
                    <a:lumMod val="50000"/>
                  </a:srgbClr>
                </a:solidFill>
                <a:latin typeface="Times New Roman" pitchFamily="18" charset="0"/>
                <a:cs typeface="Times New Roman" pitchFamily="18" charset="0"/>
              </a:rPr>
              <a:t> Тараса </a:t>
            </a:r>
            <a:r>
              <a:rPr lang="ru-RU" sz="2000" dirty="0" err="1">
                <a:solidFill>
                  <a:srgbClr val="964305">
                    <a:lumMod val="50000"/>
                  </a:srgbClr>
                </a:solidFill>
                <a:latin typeface="Times New Roman" pitchFamily="18" charset="0"/>
                <a:cs typeface="Times New Roman" pitchFamily="18" charset="0"/>
              </a:rPr>
              <a:t>Шевченка</a:t>
            </a:r>
            <a:endParaRPr lang="uk-UA" sz="2200" dirty="0">
              <a:solidFill>
                <a:srgbClr val="964305">
                  <a:lumMod val="50000"/>
                </a:srgbClr>
              </a:solidFill>
              <a:latin typeface="Times New Roman" pitchFamily="18" charset="0"/>
              <a:cs typeface="Times New Roman" pitchFamily="18" charset="0"/>
            </a:endParaRPr>
          </a:p>
          <a:p>
            <a:pPr marL="19050" lvl="0" indent="-19050" algn="ctr">
              <a:spcBef>
                <a:spcPts val="600"/>
              </a:spcBef>
              <a:buClr>
                <a:srgbClr val="3891A7"/>
              </a:buClr>
              <a:buSzPct val="80000"/>
            </a:pPr>
            <a:r>
              <a:rPr lang="ru-RU" sz="2000" b="1" dirty="0" smtClean="0">
                <a:solidFill>
                  <a:srgbClr val="964305">
                    <a:lumMod val="50000"/>
                  </a:srgbClr>
                </a:solidFill>
                <a:latin typeface="Times New Roman" pitchFamily="18" charset="0"/>
                <a:cs typeface="Times New Roman" pitchFamily="18" charset="0"/>
              </a:rPr>
              <a:t>Яна </a:t>
            </a:r>
            <a:r>
              <a:rPr lang="ru-RU" sz="2000" b="1" dirty="0">
                <a:solidFill>
                  <a:srgbClr val="964305">
                    <a:lumMod val="50000"/>
                  </a:srgbClr>
                </a:solidFill>
                <a:latin typeface="Times New Roman" pitchFamily="18" charset="0"/>
                <a:cs typeface="Times New Roman" pitchFamily="18" charset="0"/>
              </a:rPr>
              <a:t>Авраменко </a:t>
            </a:r>
            <a:r>
              <a:rPr lang="ru-RU" sz="2000" dirty="0" smtClean="0">
                <a:solidFill>
                  <a:srgbClr val="964305">
                    <a:lumMod val="50000"/>
                  </a:srgbClr>
                </a:solidFill>
                <a:latin typeface="Times New Roman" pitchFamily="18" charset="0"/>
                <a:cs typeface="Times New Roman" pitchFamily="18" charset="0"/>
              </a:rPr>
              <a:t>- І </a:t>
            </a:r>
            <a:r>
              <a:rPr lang="ru-RU" sz="2000" dirty="0" err="1" smtClean="0">
                <a:solidFill>
                  <a:srgbClr val="964305">
                    <a:lumMod val="50000"/>
                  </a:srgbClr>
                </a:solidFill>
                <a:latin typeface="Times New Roman" pitchFamily="18" charset="0"/>
                <a:cs typeface="Times New Roman" pitchFamily="18" charset="0"/>
              </a:rPr>
              <a:t>місце</a:t>
            </a:r>
            <a:r>
              <a:rPr lang="ru-RU" sz="2000" dirty="0" smtClean="0">
                <a:solidFill>
                  <a:srgbClr val="964305">
                    <a:lumMod val="50000"/>
                  </a:srgbClr>
                </a:solidFill>
                <a:latin typeface="Times New Roman" pitchFamily="18" charset="0"/>
                <a:cs typeface="Times New Roman" pitchFamily="18" charset="0"/>
              </a:rPr>
              <a:t> (</a:t>
            </a:r>
            <a:r>
              <a:rPr lang="ru-RU" sz="2000" b="1" dirty="0" smtClean="0">
                <a:solidFill>
                  <a:srgbClr val="964305">
                    <a:lumMod val="50000"/>
                  </a:srgbClr>
                </a:solidFill>
                <a:latin typeface="Times New Roman" pitchFamily="18" charset="0"/>
                <a:cs typeface="Times New Roman" pitchFamily="18" charset="0"/>
              </a:rPr>
              <a:t>О. </a:t>
            </a:r>
            <a:r>
              <a:rPr lang="ru-RU" sz="2000" b="1" dirty="0" err="1" smtClean="0">
                <a:solidFill>
                  <a:srgbClr val="964305">
                    <a:lumMod val="50000"/>
                  </a:srgbClr>
                </a:solidFill>
                <a:latin typeface="Times New Roman" pitchFamily="18" charset="0"/>
                <a:cs typeface="Times New Roman" pitchFamily="18" charset="0"/>
              </a:rPr>
              <a:t>Міщенко</a:t>
            </a:r>
            <a:r>
              <a:rPr lang="ru-RU" sz="2000" dirty="0" smtClean="0">
                <a:solidFill>
                  <a:srgbClr val="964305">
                    <a:lumMod val="50000"/>
                  </a:srgbClr>
                </a:solidFill>
                <a:latin typeface="Times New Roman" pitchFamily="18" charset="0"/>
                <a:cs typeface="Times New Roman" pitchFamily="18" charset="0"/>
              </a:rPr>
              <a:t>)</a:t>
            </a:r>
            <a:endParaRPr lang="uk-UA" sz="2200" dirty="0">
              <a:solidFill>
                <a:srgbClr val="964305">
                  <a:lumMod val="50000"/>
                </a:srgb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33810" y="2996952"/>
            <a:ext cx="2264759" cy="32799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4208" y="248377"/>
            <a:ext cx="2544040" cy="29645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07504" y="188640"/>
            <a:ext cx="4816624" cy="36124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5856" y="2879317"/>
            <a:ext cx="5680312" cy="3786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11"/>
          <p:cNvSpPr txBox="1">
            <a:spLocks noChangeArrowheads="1"/>
          </p:cNvSpPr>
          <p:nvPr/>
        </p:nvSpPr>
        <p:spPr bwMode="auto">
          <a:xfrm>
            <a:off x="5115711" y="576845"/>
            <a:ext cx="3926212" cy="1846659"/>
          </a:xfrm>
          <a:prstGeom prst="rect">
            <a:avLst/>
          </a:prstGeom>
          <a:noFill/>
          <a:ln w="9525">
            <a:noFill/>
            <a:miter lim="800000"/>
            <a:headEnd/>
            <a:tailEnd/>
          </a:ln>
        </p:spPr>
        <p:txBody>
          <a:bodyPr wrap="square" anchor="ctr">
            <a:sp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ru-RU" sz="2200" b="1" dirty="0" err="1" smtClean="0">
                <a:solidFill>
                  <a:schemeClr val="accent5">
                    <a:lumMod val="50000"/>
                  </a:schemeClr>
                </a:solidFill>
                <a:effectLst/>
                <a:latin typeface="Times New Roman" pitchFamily="18" charset="0"/>
                <a:cs typeface="Times New Roman" pitchFamily="18" charset="0"/>
              </a:rPr>
              <a:t>Міжрегіональний</a:t>
            </a:r>
            <a:r>
              <a:rPr lang="ru-RU" sz="2200" b="1" dirty="0" smtClean="0">
                <a:solidFill>
                  <a:schemeClr val="accent5">
                    <a:lumMod val="50000"/>
                  </a:schemeClr>
                </a:solidFill>
                <a:effectLst/>
                <a:latin typeface="Times New Roman" pitchFamily="18" charset="0"/>
                <a:cs typeface="Times New Roman" pitchFamily="18" charset="0"/>
              </a:rPr>
              <a:t> </a:t>
            </a:r>
            <a:r>
              <a:rPr lang="ru-RU" sz="2200" b="1" dirty="0" err="1" smtClean="0">
                <a:solidFill>
                  <a:schemeClr val="accent5">
                    <a:lumMod val="50000"/>
                  </a:schemeClr>
                </a:solidFill>
                <a:effectLst/>
                <a:latin typeface="Times New Roman" pitchFamily="18" charset="0"/>
                <a:cs typeface="Times New Roman" pitchFamily="18" charset="0"/>
              </a:rPr>
              <a:t>турнір</a:t>
            </a:r>
            <a:r>
              <a:rPr lang="ru-RU" sz="2200" b="1" dirty="0" smtClean="0">
                <a:solidFill>
                  <a:schemeClr val="accent5">
                    <a:lumMod val="50000"/>
                  </a:schemeClr>
                </a:solidFill>
                <a:effectLst/>
                <a:latin typeface="Times New Roman" pitchFamily="18" charset="0"/>
                <a:cs typeface="Times New Roman" pitchFamily="18" charset="0"/>
              </a:rPr>
              <a:t> </a:t>
            </a:r>
            <a:r>
              <a:rPr lang="ru-RU" sz="2200" b="1" dirty="0" err="1">
                <a:solidFill>
                  <a:schemeClr val="accent5">
                    <a:lumMod val="50000"/>
                  </a:schemeClr>
                </a:solidFill>
                <a:effectLst/>
                <a:latin typeface="Times New Roman" pitchFamily="18" charset="0"/>
                <a:cs typeface="Times New Roman" pitchFamily="18" charset="0"/>
              </a:rPr>
              <a:t>німецько-українського</a:t>
            </a:r>
            <a:r>
              <a:rPr lang="ru-RU" sz="2200" b="1" dirty="0">
                <a:solidFill>
                  <a:schemeClr val="accent5">
                    <a:lumMod val="50000"/>
                  </a:schemeClr>
                </a:solidFill>
                <a:effectLst/>
                <a:latin typeface="Times New Roman" pitchFamily="18" charset="0"/>
                <a:cs typeface="Times New Roman" pitchFamily="18" charset="0"/>
              </a:rPr>
              <a:t> проекту «Молодь </a:t>
            </a:r>
            <a:r>
              <a:rPr lang="ru-RU" sz="2200" b="1" dirty="0" err="1">
                <a:solidFill>
                  <a:schemeClr val="accent5">
                    <a:lumMod val="50000"/>
                  </a:schemeClr>
                </a:solidFill>
                <a:effectLst/>
                <a:latin typeface="Times New Roman" pitchFamily="18" charset="0"/>
                <a:cs typeface="Times New Roman" pitchFamily="18" charset="0"/>
              </a:rPr>
              <a:t>дебатує</a:t>
            </a:r>
            <a:r>
              <a:rPr lang="ru-RU" sz="2200" b="1" dirty="0">
                <a:solidFill>
                  <a:schemeClr val="accent5">
                    <a:lumMod val="50000"/>
                  </a:schemeClr>
                </a:solidFill>
                <a:effectLst/>
                <a:latin typeface="Times New Roman" pitchFamily="18" charset="0"/>
                <a:cs typeface="Times New Roman" pitchFamily="18" charset="0"/>
              </a:rPr>
              <a:t>» </a:t>
            </a:r>
            <a:r>
              <a:rPr lang="ru-RU" sz="2200" dirty="0" smtClean="0">
                <a:solidFill>
                  <a:schemeClr val="accent5">
                    <a:lumMod val="50000"/>
                  </a:schemeClr>
                </a:solidFill>
                <a:effectLst/>
                <a:latin typeface="Times New Roman" pitchFamily="18" charset="0"/>
                <a:cs typeface="Times New Roman" pitchFamily="18" charset="0"/>
              </a:rPr>
              <a:t>(</a:t>
            </a:r>
            <a:r>
              <a:rPr lang="ru-RU" sz="2000" dirty="0" err="1" smtClean="0">
                <a:solidFill>
                  <a:schemeClr val="accent5">
                    <a:lumMod val="50000"/>
                  </a:schemeClr>
                </a:solidFill>
                <a:latin typeface="Times New Roman" pitchFamily="18" charset="0"/>
                <a:cs typeface="Times New Roman" pitchFamily="18" charset="0"/>
              </a:rPr>
              <a:t>грудень</a:t>
            </a:r>
            <a:r>
              <a:rPr lang="ru-RU" sz="2000" dirty="0">
                <a:solidFill>
                  <a:schemeClr val="accent5">
                    <a:lumMod val="50000"/>
                  </a:schemeClr>
                </a:solidFill>
                <a:latin typeface="Times New Roman" pitchFamily="18" charset="0"/>
                <a:cs typeface="Times New Roman" pitchFamily="18" charset="0"/>
              </a:rPr>
              <a:t>, </a:t>
            </a:r>
            <a:r>
              <a:rPr lang="ru-RU" sz="2000" dirty="0" smtClean="0">
                <a:solidFill>
                  <a:schemeClr val="accent5">
                    <a:lumMod val="50000"/>
                  </a:schemeClr>
                </a:solidFill>
                <a:latin typeface="Times New Roman" pitchFamily="18" charset="0"/>
                <a:cs typeface="Times New Roman" pitchFamily="18" charset="0"/>
              </a:rPr>
              <a:t>2018, </a:t>
            </a:r>
            <a:r>
              <a:rPr lang="ru-RU" sz="2200" dirty="0" err="1" smtClean="0">
                <a:solidFill>
                  <a:schemeClr val="accent5">
                    <a:lumMod val="50000"/>
                  </a:schemeClr>
                </a:solidFill>
                <a:effectLst/>
                <a:latin typeface="Times New Roman" pitchFamily="18" charset="0"/>
                <a:cs typeface="Times New Roman" pitchFamily="18" charset="0"/>
              </a:rPr>
              <a:t>кординаторка</a:t>
            </a:r>
            <a:r>
              <a:rPr lang="ru-RU" sz="2200" dirty="0" smtClean="0">
                <a:solidFill>
                  <a:schemeClr val="accent5">
                    <a:lumMod val="50000"/>
                  </a:schemeClr>
                </a:solidFill>
                <a:effectLst/>
                <a:latin typeface="Times New Roman" pitchFamily="18" charset="0"/>
                <a:cs typeface="Times New Roman" pitchFamily="18" charset="0"/>
              </a:rPr>
              <a:t> </a:t>
            </a:r>
          </a:p>
          <a:p>
            <a:pPr algn="ctr"/>
            <a:r>
              <a:rPr lang="ru-RU" sz="2200" b="1" dirty="0" smtClean="0">
                <a:solidFill>
                  <a:schemeClr val="accent5">
                    <a:lumMod val="50000"/>
                  </a:schemeClr>
                </a:solidFill>
                <a:effectLst/>
                <a:latin typeface="Times New Roman" pitchFamily="18" charset="0"/>
                <a:cs typeface="Times New Roman" pitchFamily="18" charset="0"/>
              </a:rPr>
              <a:t>Т. </a:t>
            </a:r>
            <a:r>
              <a:rPr lang="ru-RU" sz="2200" b="1" dirty="0" err="1" smtClean="0">
                <a:solidFill>
                  <a:schemeClr val="accent5">
                    <a:lumMod val="50000"/>
                  </a:schemeClr>
                </a:solidFill>
                <a:effectLst/>
                <a:latin typeface="Times New Roman" pitchFamily="18" charset="0"/>
                <a:cs typeface="Times New Roman" pitchFamily="18" charset="0"/>
              </a:rPr>
              <a:t>Бутурлим</a:t>
            </a:r>
            <a:r>
              <a:rPr lang="ru-RU" sz="2200" dirty="0" smtClean="0">
                <a:solidFill>
                  <a:schemeClr val="accent5">
                    <a:lumMod val="50000"/>
                  </a:schemeClr>
                </a:solidFill>
                <a:effectLst/>
                <a:latin typeface="Times New Roman" pitchFamily="18" charset="0"/>
                <a:cs typeface="Times New Roman" pitchFamily="18" charset="0"/>
              </a:rPr>
              <a:t>)</a:t>
            </a:r>
            <a:endParaRPr lang="uk-UA" altLang="uk-UA" sz="2400" b="1" dirty="0">
              <a:solidFill>
                <a:srgbClr val="17375E"/>
              </a:solidFill>
              <a:latin typeface="Times New Roman" pitchFamily="18" charset="0"/>
              <a:cs typeface="Times New Roman" pitchFamily="18" charset="0"/>
            </a:endParaRPr>
          </a:p>
        </p:txBody>
      </p:sp>
    </p:spTree>
    <p:extLst>
      <p:ext uri="{BB962C8B-B14F-4D97-AF65-F5344CB8AC3E}">
        <p14:creationId xmlns:p14="http://schemas.microsoft.com/office/powerpoint/2010/main" val="237075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285720" y="0"/>
            <a:ext cx="8515352" cy="785813"/>
          </a:xfrm>
          <a:prstGeom prst="rect">
            <a:avLst/>
          </a:prstGeom>
          <a:noFill/>
          <a:ln w="9525">
            <a:noFill/>
            <a:round/>
            <a:headEnd/>
            <a:tailEnd/>
          </a:ln>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3200" b="1" dirty="0" smtClean="0">
                <a:solidFill>
                  <a:schemeClr val="tx2">
                    <a:lumMod val="75000"/>
                  </a:schemeClr>
                </a:solidFill>
                <a:latin typeface="Times New Roman" pitchFamily="16" charset="0"/>
                <a:cs typeface="Times New Roman" pitchFamily="16" charset="0"/>
              </a:rPr>
              <a:t>СПЕЦКУРСИ, ФАКУЛЬТАТИВИ, ГУРТКИ</a:t>
            </a:r>
            <a:endParaRPr lang="uk-UA" sz="3200" b="1" dirty="0">
              <a:solidFill>
                <a:schemeClr val="tx2">
                  <a:lumMod val="75000"/>
                </a:schemeClr>
              </a:solidFill>
              <a:latin typeface="Times New Roman" pitchFamily="16" charset="0"/>
              <a:cs typeface="Times New Roman" pitchFamily="16" charset="0"/>
            </a:endParaRPr>
          </a:p>
        </p:txBody>
      </p:sp>
      <p:sp>
        <p:nvSpPr>
          <p:cNvPr id="23555" name="Text Box 2"/>
          <p:cNvSpPr txBox="1">
            <a:spLocks noChangeArrowheads="1"/>
          </p:cNvSpPr>
          <p:nvPr/>
        </p:nvSpPr>
        <p:spPr bwMode="auto">
          <a:xfrm>
            <a:off x="5323422" y="6211254"/>
            <a:ext cx="2880320" cy="402291"/>
          </a:xfrm>
          <a:prstGeom prst="rect">
            <a:avLst/>
          </a:prstGeom>
          <a:noFill/>
          <a:ln w="9525">
            <a:noFill/>
            <a:round/>
            <a:headEnd/>
            <a:tailEnd/>
          </a:ln>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000" dirty="0">
                <a:solidFill>
                  <a:schemeClr val="tx2">
                    <a:lumMod val="75000"/>
                  </a:schemeClr>
                </a:solidFill>
                <a:latin typeface="Georgia" pitchFamily="16" charset="0"/>
              </a:rPr>
              <a:t> </a:t>
            </a:r>
            <a:r>
              <a:rPr lang="uk-UA" sz="2000" dirty="0">
                <a:solidFill>
                  <a:schemeClr val="tx2">
                    <a:lumMod val="75000"/>
                  </a:schemeClr>
                </a:solidFill>
                <a:latin typeface="Times New Roman" pitchFamily="16" charset="0"/>
                <a:cs typeface="Times New Roman" pitchFamily="16" charset="0"/>
              </a:rPr>
              <a:t>«Чарівна бісеринка»</a:t>
            </a:r>
          </a:p>
        </p:txBody>
      </p:sp>
      <p:sp>
        <p:nvSpPr>
          <p:cNvPr id="23559" name="Text Box 6"/>
          <p:cNvSpPr txBox="1">
            <a:spLocks noChangeArrowheads="1"/>
          </p:cNvSpPr>
          <p:nvPr/>
        </p:nvSpPr>
        <p:spPr bwMode="auto">
          <a:xfrm>
            <a:off x="5808577" y="3512416"/>
            <a:ext cx="2357454" cy="398462"/>
          </a:xfrm>
          <a:prstGeom prst="rect">
            <a:avLst/>
          </a:prstGeom>
          <a:noFill/>
          <a:ln w="9525">
            <a:noFill/>
            <a:round/>
            <a:headEnd/>
            <a:tailEnd/>
          </a:ln>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000" dirty="0">
                <a:solidFill>
                  <a:srgbClr val="1A1100"/>
                </a:solidFill>
                <a:latin typeface="Georgia" pitchFamily="16" charset="0"/>
              </a:rPr>
              <a:t> </a:t>
            </a:r>
            <a:r>
              <a:rPr lang="uk-UA" sz="2000" dirty="0" smtClean="0">
                <a:solidFill>
                  <a:schemeClr val="tx2">
                    <a:lumMod val="75000"/>
                  </a:schemeClr>
                </a:solidFill>
                <a:latin typeface="Georgia" pitchFamily="16" charset="0"/>
              </a:rPr>
              <a:t>«</a:t>
            </a:r>
            <a:r>
              <a:rPr lang="uk-UA" sz="2000" dirty="0" smtClean="0">
                <a:solidFill>
                  <a:schemeClr val="tx2">
                    <a:lumMod val="75000"/>
                  </a:schemeClr>
                </a:solidFill>
                <a:latin typeface="Times New Roman" pitchFamily="16" charset="0"/>
                <a:cs typeface="Times New Roman" pitchFamily="16" charset="0"/>
              </a:rPr>
              <a:t>Фольклорний»</a:t>
            </a:r>
            <a:endParaRPr lang="uk-UA" sz="2000" dirty="0">
              <a:solidFill>
                <a:schemeClr val="tx2">
                  <a:lumMod val="75000"/>
                </a:schemeClr>
              </a:solidFill>
              <a:latin typeface="Times New Roman" pitchFamily="16" charset="0"/>
              <a:cs typeface="Times New Roman" pitchFamily="16" charset="0"/>
            </a:endParaRPr>
          </a:p>
        </p:txBody>
      </p:sp>
      <p:sp>
        <p:nvSpPr>
          <p:cNvPr id="23561" name="Text Box 8"/>
          <p:cNvSpPr txBox="1">
            <a:spLocks noChangeArrowheads="1"/>
          </p:cNvSpPr>
          <p:nvPr/>
        </p:nvSpPr>
        <p:spPr bwMode="auto">
          <a:xfrm>
            <a:off x="500034" y="6215082"/>
            <a:ext cx="3000375" cy="398463"/>
          </a:xfrm>
          <a:prstGeom prst="rect">
            <a:avLst/>
          </a:prstGeom>
          <a:noFill/>
          <a:ln w="9525">
            <a:noFill/>
            <a:round/>
            <a:headEnd/>
            <a:tailEnd/>
          </a:ln>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000" dirty="0">
                <a:solidFill>
                  <a:srgbClr val="1A1100"/>
                </a:solidFill>
                <a:latin typeface="Georgia" pitchFamily="16" charset="0"/>
              </a:rPr>
              <a:t> </a:t>
            </a:r>
            <a:r>
              <a:rPr lang="uk-UA" sz="2000" dirty="0">
                <a:solidFill>
                  <a:schemeClr val="tx2">
                    <a:lumMod val="75000"/>
                  </a:schemeClr>
                </a:solidFill>
                <a:latin typeface="Georgia" pitchFamily="16" charset="0"/>
              </a:rPr>
              <a:t>«</a:t>
            </a:r>
            <a:r>
              <a:rPr lang="uk-UA" sz="2000" dirty="0">
                <a:solidFill>
                  <a:schemeClr val="tx2">
                    <a:lumMod val="75000"/>
                  </a:schemeClr>
                </a:solidFill>
                <a:latin typeface="Times New Roman" pitchFamily="16" charset="0"/>
                <a:cs typeface="Times New Roman" pitchFamily="16" charset="0"/>
              </a:rPr>
              <a:t>Що? Де? Коли?»</a:t>
            </a:r>
          </a:p>
        </p:txBody>
      </p:sp>
      <p:pic>
        <p:nvPicPr>
          <p:cNvPr id="2050" name="Picture 2" descr="C:\Documents and Settings\Светлана\Рабочий стол\DSC_1698.JPG"/>
          <p:cNvPicPr>
            <a:picLocks noChangeAspect="1" noChangeArrowheads="1"/>
          </p:cNvPicPr>
          <p:nvPr/>
        </p:nvPicPr>
        <p:blipFill>
          <a:blip r:embed="rId3" cstate="print"/>
          <a:srcRect/>
          <a:stretch>
            <a:fillRect/>
          </a:stretch>
        </p:blipFill>
        <p:spPr bwMode="auto">
          <a:xfrm>
            <a:off x="4963382" y="3999763"/>
            <a:ext cx="3240360" cy="21473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4" descr="C:\Users\Сліпак\Desktop\віват.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4282" y="3714752"/>
            <a:ext cx="3857620" cy="22203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 Box 6"/>
          <p:cNvSpPr txBox="1">
            <a:spLocks noChangeArrowheads="1"/>
          </p:cNvSpPr>
          <p:nvPr/>
        </p:nvSpPr>
        <p:spPr bwMode="auto">
          <a:xfrm>
            <a:off x="821494" y="3186892"/>
            <a:ext cx="2357454" cy="398462"/>
          </a:xfrm>
          <a:prstGeom prst="rect">
            <a:avLst/>
          </a:prstGeom>
          <a:noFill/>
          <a:ln w="9525">
            <a:noFill/>
            <a:round/>
            <a:headEnd/>
            <a:tailEnd/>
          </a:ln>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000" dirty="0">
                <a:solidFill>
                  <a:srgbClr val="1A1100"/>
                </a:solidFill>
                <a:latin typeface="Georgia" pitchFamily="16" charset="0"/>
              </a:rPr>
              <a:t> </a:t>
            </a:r>
            <a:r>
              <a:rPr lang="uk-UA" sz="2000" dirty="0" smtClean="0">
                <a:solidFill>
                  <a:schemeClr val="tx2">
                    <a:lumMod val="75000"/>
                  </a:schemeClr>
                </a:solidFill>
                <a:latin typeface="Georgia" pitchFamily="16" charset="0"/>
              </a:rPr>
              <a:t>«</a:t>
            </a:r>
            <a:r>
              <a:rPr lang="uk-UA" sz="2000" dirty="0" smtClean="0">
                <a:solidFill>
                  <a:schemeClr val="tx2">
                    <a:lumMod val="75000"/>
                  </a:schemeClr>
                </a:solidFill>
                <a:latin typeface="Times New Roman" pitchFamily="16" charset="0"/>
                <a:cs typeface="Times New Roman" pitchFamily="16" charset="0"/>
              </a:rPr>
              <a:t>Хореографічний»</a:t>
            </a:r>
            <a:endParaRPr lang="uk-UA" sz="2000" dirty="0">
              <a:solidFill>
                <a:schemeClr val="tx2">
                  <a:lumMod val="75000"/>
                </a:schemeClr>
              </a:solidFill>
              <a:latin typeface="Times New Roman" pitchFamily="16" charset="0"/>
              <a:cs typeface="Times New Roman" pitchFamily="16"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3860" y="668218"/>
            <a:ext cx="3728042" cy="24885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descr="C:\Users\Сліпак\Downloads\IMG_5119.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76055" y="723955"/>
            <a:ext cx="3600401" cy="24002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44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3968" y="332656"/>
            <a:ext cx="4401736" cy="1272204"/>
          </a:xfrm>
        </p:spPr>
        <p:txBody>
          <a:bodyPr>
            <a:noAutofit/>
          </a:bodyPr>
          <a:lstStyle/>
          <a:p>
            <a:pPr marL="19050" indent="-19050" algn="ctr">
              <a:buNone/>
            </a:pPr>
            <a:r>
              <a:rPr lang="uk-UA" sz="2200" b="1" dirty="0" smtClean="0">
                <a:solidFill>
                  <a:schemeClr val="bg2">
                    <a:lumMod val="25000"/>
                  </a:schemeClr>
                </a:solidFill>
                <a:latin typeface="Times New Roman" pitchFamily="18" charset="0"/>
                <a:cs typeface="Times New Roman" pitchFamily="18" charset="0"/>
              </a:rPr>
              <a:t>ПРОВЕДЕННЯ ГУРТКІВ </a:t>
            </a:r>
          </a:p>
          <a:p>
            <a:pPr marL="19050" indent="-19050" algn="ctr">
              <a:buNone/>
            </a:pPr>
            <a:r>
              <a:rPr lang="uk-UA" sz="2200" dirty="0" smtClean="0">
                <a:solidFill>
                  <a:schemeClr val="bg2">
                    <a:lumMod val="25000"/>
                  </a:schemeClr>
                </a:solidFill>
                <a:latin typeface="Times New Roman" pitchFamily="18" charset="0"/>
                <a:cs typeface="Times New Roman" pitchFamily="18" charset="0"/>
              </a:rPr>
              <a:t>«Безпека життя» (</a:t>
            </a:r>
            <a:r>
              <a:rPr lang="uk-UA" sz="2200" b="1" dirty="0" smtClean="0">
                <a:solidFill>
                  <a:schemeClr val="bg2">
                    <a:lumMod val="25000"/>
                  </a:schemeClr>
                </a:solidFill>
                <a:latin typeface="Times New Roman" pitchFamily="18" charset="0"/>
                <a:cs typeface="Times New Roman" pitchFamily="18" charset="0"/>
              </a:rPr>
              <a:t>М. Білан</a:t>
            </a:r>
            <a:r>
              <a:rPr lang="uk-UA" sz="2200" dirty="0" smtClean="0">
                <a:solidFill>
                  <a:schemeClr val="bg2">
                    <a:lumMod val="25000"/>
                  </a:schemeClr>
                </a:solidFill>
                <a:latin typeface="Times New Roman" pitchFamily="18" charset="0"/>
                <a:cs typeface="Times New Roman" pitchFamily="18" charset="0"/>
              </a:rPr>
              <a:t>) та «Джура» (</a:t>
            </a:r>
            <a:r>
              <a:rPr lang="uk-UA" sz="2200" b="1" dirty="0" smtClean="0">
                <a:solidFill>
                  <a:schemeClr val="bg2">
                    <a:lumMod val="25000"/>
                  </a:schemeClr>
                </a:solidFill>
                <a:latin typeface="Times New Roman" pitchFamily="18" charset="0"/>
                <a:cs typeface="Times New Roman" pitchFamily="18" charset="0"/>
              </a:rPr>
              <a:t>Л. Кошова</a:t>
            </a:r>
            <a:r>
              <a:rPr lang="uk-UA" sz="2200" dirty="0" smtClean="0">
                <a:solidFill>
                  <a:schemeClr val="bg2">
                    <a:lumMod val="25000"/>
                  </a:schemeClr>
                </a:solidFill>
                <a:latin typeface="Times New Roman" pitchFamily="18" charset="0"/>
                <a:cs typeface="Times New Roman" pitchFamily="18" charset="0"/>
              </a:rPr>
              <a:t>)</a:t>
            </a:r>
          </a:p>
          <a:p>
            <a:pPr marL="19050" indent="-19050" algn="ctr">
              <a:buNone/>
            </a:pPr>
            <a:endParaRPr lang="uk-UA" sz="2200" dirty="0" smtClean="0">
              <a:solidFill>
                <a:schemeClr val="bg2">
                  <a:lumMod val="25000"/>
                </a:schemeClr>
              </a:solidFill>
              <a:latin typeface="Times New Roman" pitchFamily="18" charset="0"/>
              <a:cs typeface="Times New Roman" pitchFamily="18" charset="0"/>
            </a:endParaRPr>
          </a:p>
        </p:txBody>
      </p:sp>
      <p:pic>
        <p:nvPicPr>
          <p:cNvPr id="2253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7126" y="188640"/>
            <a:ext cx="3024336" cy="32016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253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8214" b="12322"/>
          <a:stretch/>
        </p:blipFill>
        <p:spPr bwMode="auto">
          <a:xfrm>
            <a:off x="4499992" y="2132856"/>
            <a:ext cx="3600400" cy="44461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2532"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87187" y="3501008"/>
            <a:ext cx="2780738" cy="32090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4108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860032" y="175447"/>
            <a:ext cx="4176464" cy="1272204"/>
          </a:xfrm>
        </p:spPr>
        <p:txBody>
          <a:bodyPr>
            <a:noAutofit/>
          </a:bodyPr>
          <a:lstStyle/>
          <a:p>
            <a:pPr marL="19050" indent="-19050" algn="ctr">
              <a:buNone/>
            </a:pPr>
            <a:r>
              <a:rPr lang="uk-UA" sz="2200" b="1" dirty="0" smtClean="0">
                <a:solidFill>
                  <a:schemeClr val="accent5">
                    <a:lumMod val="50000"/>
                  </a:schemeClr>
                </a:solidFill>
                <a:latin typeface="Times New Roman" pitchFamily="18" charset="0"/>
                <a:cs typeface="Times New Roman" pitchFamily="18" charset="0"/>
              </a:rPr>
              <a:t>ЗАСІДАННЯ </a:t>
            </a:r>
          </a:p>
          <a:p>
            <a:pPr marL="19050" indent="-19050" algn="ctr">
              <a:buNone/>
            </a:pPr>
            <a:r>
              <a:rPr lang="uk-UA" sz="2200" b="1" dirty="0" smtClean="0">
                <a:solidFill>
                  <a:schemeClr val="accent5">
                    <a:lumMod val="50000"/>
                  </a:schemeClr>
                </a:solidFill>
                <a:latin typeface="Times New Roman" pitchFamily="18" charset="0"/>
                <a:cs typeface="Times New Roman" pitchFamily="18" charset="0"/>
              </a:rPr>
              <a:t>ЛІТЕРАТУРНОЇ СТУДІЇ</a:t>
            </a:r>
          </a:p>
          <a:p>
            <a:pPr marL="19050" indent="-19050" algn="ctr">
              <a:buNone/>
            </a:pPr>
            <a:r>
              <a:rPr lang="ru-RU" sz="2200" dirty="0" smtClean="0">
                <a:solidFill>
                  <a:schemeClr val="bg2">
                    <a:lumMod val="25000"/>
                  </a:schemeClr>
                </a:solidFill>
                <a:latin typeface="Times New Roman" pitchFamily="18" charset="0"/>
                <a:cs typeface="Times New Roman" pitchFamily="18" charset="0"/>
              </a:rPr>
              <a:t>презентація книги </a:t>
            </a:r>
            <a:r>
              <a:rPr lang="ru-RU" sz="2200" dirty="0">
                <a:solidFill>
                  <a:schemeClr val="bg2">
                    <a:lumMod val="25000"/>
                  </a:schemeClr>
                </a:solidFill>
                <a:latin typeface="Times New Roman" pitchFamily="18" charset="0"/>
                <a:cs typeface="Times New Roman" pitchFamily="18" charset="0"/>
              </a:rPr>
              <a:t>Олександра </a:t>
            </a:r>
            <a:r>
              <a:rPr lang="ru-RU" sz="2200" dirty="0" err="1">
                <a:solidFill>
                  <a:schemeClr val="bg2">
                    <a:lumMod val="25000"/>
                  </a:schemeClr>
                </a:solidFill>
                <a:latin typeface="Times New Roman" pitchFamily="18" charset="0"/>
                <a:cs typeface="Times New Roman" pitchFamily="18" charset="0"/>
              </a:rPr>
              <a:t>Забарного</a:t>
            </a:r>
            <a:r>
              <a:rPr lang="ru-RU" sz="2200" dirty="0">
                <a:solidFill>
                  <a:schemeClr val="bg2">
                    <a:lumMod val="25000"/>
                  </a:schemeClr>
                </a:solidFill>
                <a:latin typeface="Times New Roman" pitchFamily="18" charset="0"/>
                <a:cs typeface="Times New Roman" pitchFamily="18" charset="0"/>
              </a:rPr>
              <a:t> «ЗОРЕПАД НАД КАЛЮЖИНЦЯМИ»</a:t>
            </a:r>
            <a:endParaRPr lang="uk-UA" sz="2200" dirty="0">
              <a:solidFill>
                <a:schemeClr val="bg2">
                  <a:lumMod val="25000"/>
                </a:schemeClr>
              </a:solidFill>
              <a:latin typeface="Times New Roman" pitchFamily="18" charset="0"/>
              <a:cs typeface="Times New Roman" pitchFamily="18" charset="0"/>
            </a:endParaRPr>
          </a:p>
          <a:p>
            <a:pPr marL="19050" indent="-19050" algn="ctr">
              <a:buNone/>
            </a:pPr>
            <a:r>
              <a:rPr lang="ru-RU" sz="2200" dirty="0" smtClean="0">
                <a:solidFill>
                  <a:schemeClr val="bg2">
                    <a:lumMod val="25000"/>
                  </a:schemeClr>
                </a:solidFill>
                <a:latin typeface="Times New Roman" pitchFamily="18" charset="0"/>
                <a:cs typeface="Times New Roman" pitchFamily="18" charset="0"/>
              </a:rPr>
              <a:t>(</a:t>
            </a:r>
            <a:r>
              <a:rPr lang="ru-RU" sz="2200" dirty="0" err="1" smtClean="0">
                <a:solidFill>
                  <a:schemeClr val="bg2">
                    <a:lumMod val="25000"/>
                  </a:schemeClr>
                </a:solidFill>
                <a:latin typeface="Times New Roman" pitchFamily="18" charset="0"/>
                <a:cs typeface="Times New Roman" pitchFamily="18" charset="0"/>
              </a:rPr>
              <a:t>керівник</a:t>
            </a:r>
            <a:r>
              <a:rPr lang="ru-RU" sz="2200" dirty="0" smtClean="0">
                <a:solidFill>
                  <a:schemeClr val="bg2">
                    <a:lumMod val="25000"/>
                  </a:schemeClr>
                </a:solidFill>
                <a:latin typeface="Times New Roman" pitchFamily="18" charset="0"/>
                <a:cs typeface="Times New Roman" pitchFamily="18" charset="0"/>
              </a:rPr>
              <a:t> </a:t>
            </a:r>
            <a:r>
              <a:rPr lang="ru-RU" sz="2200" b="1" dirty="0" smtClean="0">
                <a:solidFill>
                  <a:schemeClr val="bg2">
                    <a:lumMod val="25000"/>
                  </a:schemeClr>
                </a:solidFill>
                <a:latin typeface="Times New Roman" pitchFamily="18" charset="0"/>
                <a:cs typeface="Times New Roman" pitchFamily="18" charset="0"/>
              </a:rPr>
              <a:t>А. </a:t>
            </a:r>
            <a:r>
              <a:rPr lang="ru-RU" sz="2200" b="1" dirty="0" err="1" smtClean="0">
                <a:solidFill>
                  <a:schemeClr val="bg2">
                    <a:lumMod val="25000"/>
                  </a:schemeClr>
                </a:solidFill>
                <a:latin typeface="Times New Roman" pitchFamily="18" charset="0"/>
                <a:cs typeface="Times New Roman" pitchFamily="18" charset="0"/>
              </a:rPr>
              <a:t>Кайдаш</a:t>
            </a:r>
            <a:r>
              <a:rPr lang="ru-RU" sz="2200" dirty="0" smtClean="0">
                <a:solidFill>
                  <a:schemeClr val="bg2">
                    <a:lumMod val="25000"/>
                  </a:schemeClr>
                </a:solidFill>
                <a:latin typeface="Times New Roman" pitchFamily="18" charset="0"/>
                <a:cs typeface="Times New Roman" pitchFamily="18" charset="0"/>
              </a:rPr>
              <a:t>)</a:t>
            </a:r>
          </a:p>
          <a:p>
            <a:pPr marL="19050" indent="-19050" algn="ctr">
              <a:buNone/>
            </a:pPr>
            <a:endParaRPr lang="ru-RU" sz="2200" dirty="0">
              <a:solidFill>
                <a:schemeClr val="bg2">
                  <a:lumMod val="25000"/>
                </a:schemeClr>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9672" y="3003578"/>
            <a:ext cx="6788688" cy="32996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987" y="194589"/>
            <a:ext cx="4730135" cy="23019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7548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967536" y="476672"/>
            <a:ext cx="4176464" cy="1272204"/>
          </a:xfrm>
        </p:spPr>
        <p:txBody>
          <a:bodyPr>
            <a:noAutofit/>
          </a:bodyPr>
          <a:lstStyle/>
          <a:p>
            <a:pPr marL="19050" indent="-19050" algn="ctr">
              <a:buNone/>
            </a:pPr>
            <a:r>
              <a:rPr lang="uk-UA" sz="2200" b="1" dirty="0" smtClean="0">
                <a:solidFill>
                  <a:schemeClr val="accent5">
                    <a:lumMod val="50000"/>
                  </a:schemeClr>
                </a:solidFill>
                <a:latin typeface="Times New Roman" pitchFamily="18" charset="0"/>
                <a:cs typeface="Times New Roman" pitchFamily="18" charset="0"/>
              </a:rPr>
              <a:t>ПРЕЗЕНТАЦІЯ КНИГИ </a:t>
            </a:r>
          </a:p>
          <a:p>
            <a:pPr marL="19050" indent="-19050" algn="ctr">
              <a:buNone/>
            </a:pPr>
            <a:r>
              <a:rPr lang="ru-RU" sz="2200" dirty="0" smtClean="0">
                <a:solidFill>
                  <a:schemeClr val="bg2">
                    <a:lumMod val="25000"/>
                  </a:schemeClr>
                </a:solidFill>
                <a:latin typeface="Times New Roman" pitchFamily="18" charset="0"/>
                <a:cs typeface="Times New Roman" pitchFamily="18" charset="0"/>
              </a:rPr>
              <a:t>«НІЖИН У ДОБУ УКРАЇНСЬКОЇ РЕВОЛЮЦІЇ 1917 – 1921 Р.» </a:t>
            </a:r>
          </a:p>
          <a:p>
            <a:pPr marL="19050" indent="-19050" algn="ctr">
              <a:buNone/>
            </a:pPr>
            <a:endParaRPr lang="ru-RU" sz="1600" dirty="0" smtClean="0">
              <a:solidFill>
                <a:schemeClr val="bg2">
                  <a:lumMod val="25000"/>
                </a:schemeClr>
              </a:solidFill>
              <a:latin typeface="Times New Roman" pitchFamily="18" charset="0"/>
              <a:cs typeface="Times New Roman" pitchFamily="18" charset="0"/>
            </a:endParaRPr>
          </a:p>
          <a:p>
            <a:pPr marL="19050" indent="-19050" algn="ctr">
              <a:buNone/>
            </a:pPr>
            <a:r>
              <a:rPr lang="ru-RU" sz="1600" dirty="0" err="1" smtClean="0">
                <a:solidFill>
                  <a:schemeClr val="bg2">
                    <a:lumMod val="25000"/>
                  </a:schemeClr>
                </a:solidFill>
                <a:latin typeface="Times New Roman" pitchFamily="18" charset="0"/>
                <a:cs typeface="Times New Roman" pitchFamily="18" charset="0"/>
              </a:rPr>
              <a:t>Науково-популярне</a:t>
            </a:r>
            <a:r>
              <a:rPr lang="ru-RU" sz="1600" dirty="0" smtClean="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видання</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було</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підготовлене</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співробітниками</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Ніжинського</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краєзнавчого</a:t>
            </a:r>
            <a:r>
              <a:rPr lang="ru-RU" sz="1600" dirty="0">
                <a:solidFill>
                  <a:schemeClr val="bg2">
                    <a:lumMod val="25000"/>
                  </a:schemeClr>
                </a:solidFill>
                <a:latin typeface="Times New Roman" pitchFamily="18" charset="0"/>
                <a:cs typeface="Times New Roman" pitchFamily="18" charset="0"/>
              </a:rPr>
              <a:t> музею </a:t>
            </a:r>
            <a:r>
              <a:rPr lang="ru-RU" sz="1600" dirty="0" err="1">
                <a:solidFill>
                  <a:schemeClr val="bg2">
                    <a:lumMod val="25000"/>
                  </a:schemeClr>
                </a:solidFill>
                <a:latin typeface="Times New Roman" pitchFamily="18" charset="0"/>
                <a:cs typeface="Times New Roman" pitchFamily="18" charset="0"/>
              </a:rPr>
              <a:t>імені</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Івана</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Спаського</a:t>
            </a:r>
            <a:r>
              <a:rPr lang="ru-RU" sz="1600" dirty="0">
                <a:solidFill>
                  <a:schemeClr val="bg2">
                    <a:lumMod val="25000"/>
                  </a:schemeClr>
                </a:solidFill>
                <a:latin typeface="Times New Roman" pitchFamily="18" charset="0"/>
                <a:cs typeface="Times New Roman" pitchFamily="18" charset="0"/>
              </a:rPr>
              <a:t> та </a:t>
            </a:r>
            <a:r>
              <a:rPr lang="ru-RU" sz="1600" dirty="0" err="1">
                <a:solidFill>
                  <a:schemeClr val="bg2">
                    <a:lumMod val="25000"/>
                  </a:schemeClr>
                </a:solidFill>
                <a:latin typeface="Times New Roman" pitchFamily="18" charset="0"/>
                <a:cs typeface="Times New Roman" pitchFamily="18" charset="0"/>
              </a:rPr>
              <a:t>науковцями-істориками</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Ніжинського</a:t>
            </a:r>
            <a:r>
              <a:rPr lang="ru-RU" sz="1600" dirty="0">
                <a:solidFill>
                  <a:schemeClr val="bg2">
                    <a:lumMod val="25000"/>
                  </a:schemeClr>
                </a:solidFill>
                <a:latin typeface="Times New Roman" pitchFamily="18" charset="0"/>
                <a:cs typeface="Times New Roman" pitchFamily="18" charset="0"/>
              </a:rPr>
              <a:t> державного </a:t>
            </a:r>
            <a:r>
              <a:rPr lang="ru-RU" sz="1600" dirty="0" err="1">
                <a:solidFill>
                  <a:schemeClr val="bg2">
                    <a:lumMod val="25000"/>
                  </a:schemeClr>
                </a:solidFill>
                <a:latin typeface="Times New Roman" pitchFamily="18" charset="0"/>
                <a:cs typeface="Times New Roman" pitchFamily="18" charset="0"/>
              </a:rPr>
              <a:t>університету</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імені</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Миколи</a:t>
            </a:r>
            <a:r>
              <a:rPr lang="ru-RU" sz="1600" dirty="0">
                <a:solidFill>
                  <a:schemeClr val="bg2">
                    <a:lumMod val="25000"/>
                  </a:schemeClr>
                </a:solidFill>
                <a:latin typeface="Times New Roman" pitchFamily="18" charset="0"/>
                <a:cs typeface="Times New Roman" pitchFamily="18" charset="0"/>
              </a:rPr>
              <a:t> Гоголя. </a:t>
            </a:r>
            <a:r>
              <a:rPr lang="ru-RU" sz="1600" dirty="0" err="1">
                <a:solidFill>
                  <a:schemeClr val="bg2">
                    <a:lumMod val="25000"/>
                  </a:schemeClr>
                </a:solidFill>
                <a:latin typeface="Times New Roman" pitchFamily="18" charset="0"/>
                <a:cs typeface="Times New Roman" pitchFamily="18" charset="0"/>
              </a:rPr>
              <a:t>Учні</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ти</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вчителі</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мали</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нагоду</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поспілкуватися</a:t>
            </a:r>
            <a:r>
              <a:rPr lang="ru-RU" sz="1600" dirty="0">
                <a:solidFill>
                  <a:schemeClr val="bg2">
                    <a:lumMod val="25000"/>
                  </a:schemeClr>
                </a:solidFill>
                <a:latin typeface="Times New Roman" pitchFamily="18" charset="0"/>
                <a:cs typeface="Times New Roman" pitchFamily="18" charset="0"/>
              </a:rPr>
              <a:t> з директором </a:t>
            </a:r>
            <a:r>
              <a:rPr lang="ru-RU" sz="1600" dirty="0" err="1">
                <a:solidFill>
                  <a:schemeClr val="bg2">
                    <a:lumMod val="25000"/>
                  </a:schemeClr>
                </a:solidFill>
                <a:latin typeface="Times New Roman" pitchFamily="18" charset="0"/>
                <a:cs typeface="Times New Roman" pitchFamily="18" charset="0"/>
              </a:rPr>
              <a:t>краєзнавчого</a:t>
            </a:r>
            <a:r>
              <a:rPr lang="ru-RU" sz="1600" dirty="0">
                <a:solidFill>
                  <a:schemeClr val="bg2">
                    <a:lumMod val="25000"/>
                  </a:schemeClr>
                </a:solidFill>
                <a:latin typeface="Times New Roman" pitchFamily="18" charset="0"/>
                <a:cs typeface="Times New Roman" pitchFamily="18" charset="0"/>
              </a:rPr>
              <a:t> музею </a:t>
            </a:r>
            <a:r>
              <a:rPr lang="ru-RU" sz="1600" dirty="0" smtClean="0">
                <a:solidFill>
                  <a:schemeClr val="bg2">
                    <a:lumMod val="25000"/>
                  </a:schemeClr>
                </a:solidFill>
                <a:latin typeface="Times New Roman" pitchFamily="18" charset="0"/>
                <a:cs typeface="Times New Roman" pitchFamily="18" charset="0"/>
              </a:rPr>
              <a:t>Г.М. ДУДЧЕНКОМ та </a:t>
            </a:r>
            <a:r>
              <a:rPr lang="ru-RU" sz="1600" dirty="0">
                <a:solidFill>
                  <a:schemeClr val="bg2">
                    <a:lumMod val="25000"/>
                  </a:schemeClr>
                </a:solidFill>
                <a:latin typeface="Times New Roman" pitchFamily="18" charset="0"/>
                <a:cs typeface="Times New Roman" pitchFamily="18" charset="0"/>
              </a:rPr>
              <a:t>одним </a:t>
            </a:r>
            <a:r>
              <a:rPr lang="ru-RU" sz="1600" dirty="0" err="1">
                <a:solidFill>
                  <a:schemeClr val="bg2">
                    <a:lumMod val="25000"/>
                  </a:schemeClr>
                </a:solidFill>
                <a:latin typeface="Times New Roman" pitchFamily="18" charset="0"/>
                <a:cs typeface="Times New Roman" pitchFamily="18" charset="0"/>
              </a:rPr>
              <a:t>із</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авторів</a:t>
            </a:r>
            <a:r>
              <a:rPr lang="ru-RU" sz="1600" dirty="0">
                <a:solidFill>
                  <a:schemeClr val="bg2">
                    <a:lumMod val="25000"/>
                  </a:schemeClr>
                </a:solidFill>
                <a:latin typeface="Times New Roman" pitchFamily="18" charset="0"/>
                <a:cs typeface="Times New Roman" pitchFamily="18" charset="0"/>
              </a:rPr>
              <a:t> книги доцентом </a:t>
            </a:r>
            <a:r>
              <a:rPr lang="ru-RU" sz="1600" dirty="0" err="1">
                <a:solidFill>
                  <a:schemeClr val="bg2">
                    <a:lumMod val="25000"/>
                  </a:schemeClr>
                </a:solidFill>
                <a:latin typeface="Times New Roman" pitchFamily="18" charset="0"/>
                <a:cs typeface="Times New Roman" pitchFamily="18" charset="0"/>
              </a:rPr>
              <a:t>кафедри</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історії</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України</a:t>
            </a:r>
            <a:r>
              <a:rPr lang="ru-RU" sz="1600" dirty="0">
                <a:solidFill>
                  <a:schemeClr val="bg2">
                    <a:lumMod val="25000"/>
                  </a:schemeClr>
                </a:solidFill>
                <a:latin typeface="Times New Roman" pitchFamily="18" charset="0"/>
                <a:cs typeface="Times New Roman" pitchFamily="18" charset="0"/>
              </a:rPr>
              <a:t> НДУ </a:t>
            </a:r>
            <a:r>
              <a:rPr lang="ru-RU" sz="1600" dirty="0" err="1">
                <a:solidFill>
                  <a:schemeClr val="bg2">
                    <a:lumMod val="25000"/>
                  </a:schemeClr>
                </a:solidFill>
                <a:latin typeface="Times New Roman" pitchFamily="18" charset="0"/>
                <a:cs typeface="Times New Roman" pitchFamily="18" charset="0"/>
              </a:rPr>
              <a:t>імені</a:t>
            </a:r>
            <a:r>
              <a:rPr lang="ru-RU" sz="1600" dirty="0">
                <a:solidFill>
                  <a:schemeClr val="bg2">
                    <a:lumMod val="25000"/>
                  </a:schemeClr>
                </a:solidFill>
                <a:latin typeface="Times New Roman" pitchFamily="18" charset="0"/>
                <a:cs typeface="Times New Roman" pitchFamily="18" charset="0"/>
              </a:rPr>
              <a:t> </a:t>
            </a:r>
            <a:r>
              <a:rPr lang="ru-RU" sz="1600" dirty="0" err="1">
                <a:solidFill>
                  <a:schemeClr val="bg2">
                    <a:lumMod val="25000"/>
                  </a:schemeClr>
                </a:solidFill>
                <a:latin typeface="Times New Roman" pitchFamily="18" charset="0"/>
                <a:cs typeface="Times New Roman" pitchFamily="18" charset="0"/>
              </a:rPr>
              <a:t>Миколи</a:t>
            </a:r>
            <a:r>
              <a:rPr lang="ru-RU" sz="1600" dirty="0">
                <a:solidFill>
                  <a:schemeClr val="bg2">
                    <a:lumMod val="25000"/>
                  </a:schemeClr>
                </a:solidFill>
                <a:latin typeface="Times New Roman" pitchFamily="18" charset="0"/>
                <a:cs typeface="Times New Roman" pitchFamily="18" charset="0"/>
              </a:rPr>
              <a:t> Гоголя </a:t>
            </a:r>
            <a:r>
              <a:rPr lang="ru-RU" sz="1600" dirty="0" smtClean="0">
                <a:solidFill>
                  <a:schemeClr val="bg2">
                    <a:lumMod val="25000"/>
                  </a:schemeClr>
                </a:solidFill>
                <a:latin typeface="Times New Roman" pitchFamily="18" charset="0"/>
                <a:cs typeface="Times New Roman" pitchFamily="18" charset="0"/>
              </a:rPr>
              <a:t>          М.В. ПОТАПЕНКОМ.</a:t>
            </a:r>
          </a:p>
          <a:p>
            <a:pPr marL="19050" indent="-19050" algn="ctr">
              <a:buNone/>
            </a:pPr>
            <a:endParaRPr lang="ru-RU" sz="2200" dirty="0">
              <a:solidFill>
                <a:schemeClr val="bg2">
                  <a:lumMod val="25000"/>
                </a:schemeClr>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520" y="260648"/>
            <a:ext cx="4680520" cy="59194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0235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75656" y="5301208"/>
            <a:ext cx="7416824" cy="1272204"/>
          </a:xfrm>
        </p:spPr>
        <p:txBody>
          <a:bodyPr>
            <a:noAutofit/>
          </a:bodyPr>
          <a:lstStyle/>
          <a:p>
            <a:pPr marL="19050" indent="-19050" algn="ctr">
              <a:buNone/>
            </a:pPr>
            <a:r>
              <a:rPr lang="uk-UA" sz="2200" b="1" dirty="0" smtClean="0">
                <a:solidFill>
                  <a:schemeClr val="accent5">
                    <a:lumMod val="50000"/>
                  </a:schemeClr>
                </a:solidFill>
                <a:latin typeface="Times New Roman" pitchFamily="18" charset="0"/>
                <a:cs typeface="Times New Roman" pitchFamily="18" charset="0"/>
              </a:rPr>
              <a:t>Презентація </a:t>
            </a:r>
            <a:r>
              <a:rPr lang="uk-UA" sz="2200" b="1" dirty="0">
                <a:solidFill>
                  <a:schemeClr val="accent5">
                    <a:lumMod val="50000"/>
                  </a:schemeClr>
                </a:solidFill>
                <a:latin typeface="Times New Roman" pitchFamily="18" charset="0"/>
                <a:cs typeface="Times New Roman" pitchFamily="18" charset="0"/>
              </a:rPr>
              <a:t>навчального </a:t>
            </a:r>
            <a:r>
              <a:rPr lang="uk-UA" sz="2200" b="1" dirty="0" smtClean="0">
                <a:solidFill>
                  <a:schemeClr val="accent5">
                    <a:lumMod val="50000"/>
                  </a:schemeClr>
                </a:solidFill>
                <a:latin typeface="Times New Roman" pitchFamily="18" charset="0"/>
                <a:cs typeface="Times New Roman" pitchFamily="18" charset="0"/>
              </a:rPr>
              <a:t>проекту на соціальну тему</a:t>
            </a:r>
          </a:p>
          <a:p>
            <a:pPr marL="19050" indent="-19050" algn="ctr">
              <a:buNone/>
            </a:pPr>
            <a:r>
              <a:rPr lang="uk-UA" sz="2200" b="1" dirty="0" smtClean="0">
                <a:solidFill>
                  <a:schemeClr val="accent5">
                    <a:lumMod val="50000"/>
                  </a:schemeClr>
                </a:solidFill>
                <a:latin typeface="Times New Roman" pitchFamily="18" charset="0"/>
                <a:cs typeface="Times New Roman" pitchFamily="18" charset="0"/>
              </a:rPr>
              <a:t>«ПОДІЛИСЬ </a:t>
            </a:r>
            <a:r>
              <a:rPr lang="uk-UA" sz="2200" b="1" dirty="0">
                <a:solidFill>
                  <a:schemeClr val="accent5">
                    <a:lumMod val="50000"/>
                  </a:schemeClr>
                </a:solidFill>
                <a:latin typeface="Times New Roman" pitchFamily="18" charset="0"/>
                <a:cs typeface="Times New Roman" pitchFamily="18" charset="0"/>
              </a:rPr>
              <a:t>ДОБРОМ ЗІ СВІТОМ</a:t>
            </a:r>
            <a:r>
              <a:rPr lang="uk-UA" sz="2200" b="1" dirty="0" smtClean="0">
                <a:solidFill>
                  <a:schemeClr val="accent5">
                    <a:lumMod val="50000"/>
                  </a:schemeClr>
                </a:solidFill>
                <a:latin typeface="Times New Roman" pitchFamily="18" charset="0"/>
                <a:cs typeface="Times New Roman" pitchFamily="18" charset="0"/>
              </a:rPr>
              <a:t>!»</a:t>
            </a:r>
            <a:endParaRPr lang="uk-UA" sz="2200" b="1" dirty="0">
              <a:solidFill>
                <a:schemeClr val="accent5">
                  <a:lumMod val="50000"/>
                </a:schemeClr>
              </a:solidFill>
              <a:latin typeface="Times New Roman" pitchFamily="18" charset="0"/>
              <a:cs typeface="Times New Roman" pitchFamily="18" charset="0"/>
            </a:endParaRPr>
          </a:p>
          <a:p>
            <a:pPr marL="19050" indent="-19050" algn="ctr">
              <a:buNone/>
            </a:pPr>
            <a:r>
              <a:rPr lang="ru-RU" sz="2200" dirty="0" smtClean="0">
                <a:solidFill>
                  <a:schemeClr val="bg2">
                    <a:lumMod val="25000"/>
                  </a:schemeClr>
                </a:solidFill>
                <a:latin typeface="Times New Roman" pitchFamily="18" charset="0"/>
                <a:cs typeface="Times New Roman" pitchFamily="18" charset="0"/>
              </a:rPr>
              <a:t>(</a:t>
            </a:r>
            <a:r>
              <a:rPr lang="ru-RU" sz="2200" dirty="0" err="1" smtClean="0">
                <a:solidFill>
                  <a:schemeClr val="bg2">
                    <a:lumMod val="25000"/>
                  </a:schemeClr>
                </a:solidFill>
                <a:latin typeface="Times New Roman" pitchFamily="18" charset="0"/>
                <a:cs typeface="Times New Roman" pitchFamily="18" charset="0"/>
              </a:rPr>
              <a:t>вчитель</a:t>
            </a:r>
            <a:r>
              <a:rPr lang="ru-RU" sz="2200" dirty="0" smtClean="0">
                <a:solidFill>
                  <a:schemeClr val="bg2">
                    <a:lumMod val="25000"/>
                  </a:schemeClr>
                </a:solidFill>
                <a:latin typeface="Times New Roman" pitchFamily="18" charset="0"/>
                <a:cs typeface="Times New Roman" pitchFamily="18" charset="0"/>
              </a:rPr>
              <a:t>  </a:t>
            </a:r>
            <a:r>
              <a:rPr lang="ru-RU" sz="2200" b="1" dirty="0" smtClean="0">
                <a:solidFill>
                  <a:schemeClr val="bg2">
                    <a:lumMod val="25000"/>
                  </a:schemeClr>
                </a:solidFill>
                <a:latin typeface="Times New Roman" pitchFamily="18" charset="0"/>
                <a:cs typeface="Times New Roman" pitchFamily="18" charset="0"/>
              </a:rPr>
              <a:t>Л. </a:t>
            </a:r>
            <a:r>
              <a:rPr lang="ru-RU" sz="2200" b="1" dirty="0" err="1" smtClean="0">
                <a:solidFill>
                  <a:schemeClr val="bg2">
                    <a:lumMod val="25000"/>
                  </a:schemeClr>
                </a:solidFill>
                <a:latin typeface="Times New Roman" pitchFamily="18" charset="0"/>
                <a:cs typeface="Times New Roman" pitchFamily="18" charset="0"/>
              </a:rPr>
              <a:t>Павлюк</a:t>
            </a:r>
            <a:r>
              <a:rPr lang="ru-RU" sz="2200" dirty="0" smtClean="0">
                <a:solidFill>
                  <a:schemeClr val="bg2">
                    <a:lumMod val="25000"/>
                  </a:schemeClr>
                </a:solidFill>
                <a:latin typeface="Times New Roman" pitchFamily="18" charset="0"/>
                <a:cs typeface="Times New Roman" pitchFamily="18" charset="0"/>
              </a:rPr>
              <a:t>)</a:t>
            </a:r>
          </a:p>
          <a:p>
            <a:pPr marL="19050" indent="-19050" algn="ctr">
              <a:buNone/>
            </a:pPr>
            <a:endParaRPr lang="ru-RU" sz="2200" dirty="0">
              <a:solidFill>
                <a:schemeClr val="bg2">
                  <a:lumMod val="25000"/>
                </a:schemeClr>
              </a:solidFill>
              <a:latin typeface="Times New Roman" pitchFamily="18" charset="0"/>
              <a:cs typeface="Times New Roman" pitchFamily="18" charset="0"/>
            </a:endParaRPr>
          </a:p>
        </p:txBody>
      </p:sp>
      <p:pic>
        <p:nvPicPr>
          <p:cNvPr id="3074" name="Picture 2" descr="C:\Users\Сліпак\Desktop\Відібрані фото\IMG_751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3528" y="206152"/>
            <a:ext cx="8712968" cy="45999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11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Місце для вмісту 12"/>
          <p:cNvSpPr txBox="1">
            <a:spLocks noGrp="1"/>
          </p:cNvSpPr>
          <p:nvPr>
            <p:ph idx="1"/>
          </p:nvPr>
        </p:nvSpPr>
        <p:spPr>
          <a:xfrm>
            <a:off x="899592" y="548680"/>
            <a:ext cx="2786082" cy="584775"/>
          </a:xfrm>
          <a:prstGeom prst="rect">
            <a:avLst/>
          </a:prstGeom>
          <a:noFill/>
        </p:spPr>
        <p:txBody>
          <a:bodyPr wrap="square" rtlCol="0">
            <a:spAutoFit/>
          </a:bodyPr>
          <a:lstStyle/>
          <a:p>
            <a:pPr>
              <a:buNone/>
            </a:pPr>
            <a:r>
              <a:rPr lang="uk-UA" dirty="0" smtClean="0">
                <a:solidFill>
                  <a:schemeClr val="accent5">
                    <a:lumMod val="50000"/>
                  </a:schemeClr>
                </a:solidFill>
                <a:latin typeface="Times New Roman" pitchFamily="18" charset="0"/>
                <a:cs typeface="Times New Roman" pitchFamily="18" charset="0"/>
              </a:rPr>
              <a:t> </a:t>
            </a:r>
            <a:r>
              <a:rPr lang="uk-UA" sz="2800" b="1" dirty="0" smtClean="0">
                <a:solidFill>
                  <a:schemeClr val="accent5">
                    <a:lumMod val="50000"/>
                  </a:schemeClr>
                </a:solidFill>
                <a:latin typeface="Times New Roman" pitchFamily="18" charset="0"/>
                <a:cs typeface="Times New Roman" pitchFamily="18" charset="0"/>
              </a:rPr>
              <a:t>ЕКСКУРСІЇ</a:t>
            </a: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6667" y="116632"/>
            <a:ext cx="4831508" cy="34257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504" y="1867901"/>
            <a:ext cx="4077606" cy="45626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20072" y="2797438"/>
            <a:ext cx="3049506" cy="38636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Місце для вмісту 12"/>
          <p:cNvSpPr txBox="1">
            <a:spLocks/>
          </p:cNvSpPr>
          <p:nvPr/>
        </p:nvSpPr>
        <p:spPr>
          <a:xfrm>
            <a:off x="3707904" y="6237311"/>
            <a:ext cx="1728192" cy="584775"/>
          </a:xfrm>
          <a:prstGeom prst="rect">
            <a:avLst/>
          </a:prstGeom>
          <a:noFill/>
        </p:spPr>
        <p:txBody>
          <a:bodyPr wrap="square" rtlCol="0">
            <a:sp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Font typeface="Wingdings 2"/>
              <a:buNone/>
            </a:pPr>
            <a:r>
              <a:rPr lang="uk-UA" dirty="0" smtClean="0">
                <a:solidFill>
                  <a:schemeClr val="accent5">
                    <a:lumMod val="50000"/>
                  </a:schemeClr>
                </a:solidFill>
                <a:latin typeface="Times New Roman" pitchFamily="18" charset="0"/>
                <a:cs typeface="Times New Roman" pitchFamily="18" charset="0"/>
              </a:rPr>
              <a:t> </a:t>
            </a:r>
            <a:r>
              <a:rPr lang="uk-UA" sz="2800" b="1" dirty="0" smtClean="0">
                <a:solidFill>
                  <a:schemeClr val="accent5">
                    <a:lumMod val="50000"/>
                  </a:schemeClr>
                </a:solidFill>
                <a:latin typeface="Times New Roman" pitchFamily="18" charset="0"/>
                <a:cs typeface="Times New Roman" pitchFamily="18" charset="0"/>
              </a:rPr>
              <a:t>ЛЬВІВ</a:t>
            </a:r>
          </a:p>
        </p:txBody>
      </p:sp>
    </p:spTree>
    <p:extLst>
      <p:ext uri="{BB962C8B-B14F-4D97-AF65-F5344CB8AC3E}">
        <p14:creationId xmlns:p14="http://schemas.microsoft.com/office/powerpoint/2010/main" val="346663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Місце для вмісту 12"/>
          <p:cNvSpPr txBox="1">
            <a:spLocks noGrp="1"/>
          </p:cNvSpPr>
          <p:nvPr>
            <p:ph idx="1"/>
          </p:nvPr>
        </p:nvSpPr>
        <p:spPr>
          <a:xfrm>
            <a:off x="899592" y="548680"/>
            <a:ext cx="2786082" cy="584775"/>
          </a:xfrm>
          <a:prstGeom prst="rect">
            <a:avLst/>
          </a:prstGeom>
          <a:noFill/>
        </p:spPr>
        <p:txBody>
          <a:bodyPr wrap="square" rtlCol="0">
            <a:spAutoFit/>
          </a:bodyPr>
          <a:lstStyle/>
          <a:p>
            <a:pPr>
              <a:buNone/>
            </a:pPr>
            <a:r>
              <a:rPr lang="uk-UA" dirty="0" smtClean="0">
                <a:solidFill>
                  <a:schemeClr val="accent5">
                    <a:lumMod val="50000"/>
                  </a:schemeClr>
                </a:solidFill>
                <a:latin typeface="Times New Roman" pitchFamily="18" charset="0"/>
                <a:cs typeface="Times New Roman" pitchFamily="18" charset="0"/>
              </a:rPr>
              <a:t> </a:t>
            </a:r>
            <a:r>
              <a:rPr lang="uk-UA" sz="2800" b="1" dirty="0" smtClean="0">
                <a:solidFill>
                  <a:schemeClr val="accent5">
                    <a:lumMod val="50000"/>
                  </a:schemeClr>
                </a:solidFill>
                <a:latin typeface="Times New Roman" pitchFamily="18" charset="0"/>
                <a:cs typeface="Times New Roman" pitchFamily="18" charset="0"/>
              </a:rPr>
              <a:t>ЕКСКУРСІЇ</a:t>
            </a:r>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80357" y="116632"/>
            <a:ext cx="5038974" cy="36416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032" y="1376609"/>
            <a:ext cx="3732498" cy="51115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940152" y="2852936"/>
            <a:ext cx="2834744" cy="38512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Місце для вмісту 12"/>
          <p:cNvSpPr txBox="1">
            <a:spLocks/>
          </p:cNvSpPr>
          <p:nvPr/>
        </p:nvSpPr>
        <p:spPr>
          <a:xfrm>
            <a:off x="3491880" y="6119410"/>
            <a:ext cx="2679875" cy="584775"/>
          </a:xfrm>
          <a:prstGeom prst="rect">
            <a:avLst/>
          </a:prstGeom>
          <a:noFill/>
        </p:spPr>
        <p:txBody>
          <a:bodyPr wrap="square" rtlCol="0">
            <a:sp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Font typeface="Wingdings 2"/>
              <a:buNone/>
            </a:pPr>
            <a:r>
              <a:rPr lang="uk-UA" dirty="0" smtClean="0">
                <a:solidFill>
                  <a:schemeClr val="accent5">
                    <a:lumMod val="50000"/>
                  </a:schemeClr>
                </a:solidFill>
                <a:latin typeface="Times New Roman" pitchFamily="18" charset="0"/>
                <a:cs typeface="Times New Roman" pitchFamily="18" charset="0"/>
              </a:rPr>
              <a:t> </a:t>
            </a:r>
            <a:r>
              <a:rPr lang="uk-UA" sz="2800" b="1" dirty="0" smtClean="0">
                <a:solidFill>
                  <a:schemeClr val="accent5">
                    <a:lumMod val="50000"/>
                  </a:schemeClr>
                </a:solidFill>
                <a:latin typeface="Times New Roman" pitchFamily="18" charset="0"/>
                <a:cs typeface="Times New Roman" pitchFamily="18" charset="0"/>
              </a:rPr>
              <a:t>ВОЛОВЕЦЬ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Місце для вмісту 12"/>
          <p:cNvSpPr txBox="1">
            <a:spLocks noGrp="1"/>
          </p:cNvSpPr>
          <p:nvPr>
            <p:ph idx="1"/>
          </p:nvPr>
        </p:nvSpPr>
        <p:spPr>
          <a:xfrm>
            <a:off x="899592" y="188640"/>
            <a:ext cx="2786082" cy="584775"/>
          </a:xfrm>
          <a:prstGeom prst="rect">
            <a:avLst/>
          </a:prstGeom>
          <a:noFill/>
        </p:spPr>
        <p:txBody>
          <a:bodyPr wrap="square" rtlCol="0">
            <a:spAutoFit/>
          </a:bodyPr>
          <a:lstStyle/>
          <a:p>
            <a:pPr>
              <a:buNone/>
            </a:pPr>
            <a:r>
              <a:rPr lang="uk-UA" dirty="0" smtClean="0">
                <a:solidFill>
                  <a:schemeClr val="accent5">
                    <a:lumMod val="50000"/>
                  </a:schemeClr>
                </a:solidFill>
                <a:latin typeface="Times New Roman" pitchFamily="18" charset="0"/>
                <a:cs typeface="Times New Roman" pitchFamily="18" charset="0"/>
              </a:rPr>
              <a:t> </a:t>
            </a:r>
            <a:r>
              <a:rPr lang="uk-UA" sz="2800" b="1" dirty="0" smtClean="0">
                <a:solidFill>
                  <a:schemeClr val="accent5">
                    <a:lumMod val="50000"/>
                  </a:schemeClr>
                </a:solidFill>
                <a:latin typeface="Times New Roman" pitchFamily="18" charset="0"/>
                <a:cs typeface="Times New Roman" pitchFamily="18" charset="0"/>
              </a:rPr>
              <a:t>ЕКСКУРСІЇ</a:t>
            </a:r>
          </a:p>
        </p:txBody>
      </p:sp>
      <p:sp>
        <p:nvSpPr>
          <p:cNvPr id="8" name="Місце для вмісту 12"/>
          <p:cNvSpPr txBox="1">
            <a:spLocks/>
          </p:cNvSpPr>
          <p:nvPr/>
        </p:nvSpPr>
        <p:spPr>
          <a:xfrm>
            <a:off x="3491880" y="6119410"/>
            <a:ext cx="2679875" cy="584775"/>
          </a:xfrm>
          <a:prstGeom prst="rect">
            <a:avLst/>
          </a:prstGeom>
          <a:noFill/>
        </p:spPr>
        <p:txBody>
          <a:bodyPr wrap="square" rtlCol="0">
            <a:sp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Font typeface="Wingdings 2"/>
              <a:buNone/>
            </a:pPr>
            <a:r>
              <a:rPr lang="uk-UA" dirty="0" smtClean="0">
                <a:solidFill>
                  <a:schemeClr val="accent5">
                    <a:lumMod val="50000"/>
                  </a:schemeClr>
                </a:solidFill>
                <a:latin typeface="Times New Roman" pitchFamily="18" charset="0"/>
                <a:cs typeface="Times New Roman" pitchFamily="18" charset="0"/>
              </a:rPr>
              <a:t> </a:t>
            </a:r>
            <a:r>
              <a:rPr lang="uk-UA" sz="2800" b="1" dirty="0" smtClean="0">
                <a:solidFill>
                  <a:schemeClr val="accent5">
                    <a:lumMod val="50000"/>
                  </a:schemeClr>
                </a:solidFill>
                <a:latin typeface="Times New Roman" pitchFamily="18" charset="0"/>
                <a:cs typeface="Times New Roman" pitchFamily="18" charset="0"/>
              </a:rPr>
              <a:t>КАРПАТИ</a:t>
            </a:r>
          </a:p>
        </p:txBody>
      </p:sp>
      <p:pic>
        <p:nvPicPr>
          <p:cNvPr id="1126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13904" y="3018874"/>
            <a:ext cx="5331929" cy="3128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20" y="980728"/>
            <a:ext cx="2956257" cy="52555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26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1920" y="116632"/>
            <a:ext cx="4993913" cy="28090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2375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23528" y="260648"/>
            <a:ext cx="3855211" cy="28914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4095126"/>
            <a:ext cx="5792370" cy="24208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68298" y="2321626"/>
            <a:ext cx="3887670" cy="41862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Прямокутник 1"/>
          <p:cNvSpPr/>
          <p:nvPr/>
        </p:nvSpPr>
        <p:spPr>
          <a:xfrm>
            <a:off x="5451039" y="631128"/>
            <a:ext cx="3445768" cy="584775"/>
          </a:xfrm>
          <a:prstGeom prst="rect">
            <a:avLst/>
          </a:prstGeom>
        </p:spPr>
        <p:txBody>
          <a:bodyPr wrap="square">
            <a:spAutoFit/>
          </a:bodyPr>
          <a:lstStyle/>
          <a:p>
            <a:r>
              <a:rPr lang="uk-UA" sz="3200" b="1" dirty="0">
                <a:solidFill>
                  <a:srgbClr val="4F271C">
                    <a:satMod val="130000"/>
                  </a:srgbClr>
                </a:solidFill>
                <a:effectLst>
                  <a:outerShdw blurRad="50000" dist="30000" dir="5400000" algn="tl" rotWithShape="0">
                    <a:srgbClr val="000000">
                      <a:alpha val="30000"/>
                    </a:srgbClr>
                  </a:outerShdw>
                </a:effectLst>
                <a:ea typeface="+mj-ea"/>
                <a:cs typeface="+mj-cs"/>
              </a:rPr>
              <a:t>Навчаємося</a:t>
            </a:r>
            <a:endParaRPr lang="uk-UA" sz="2800" b="1" dirty="0">
              <a:solidFill>
                <a:schemeClr val="accent5">
                  <a:lumMod val="50000"/>
                </a:schemeClr>
              </a:solidFill>
            </a:endParaRPr>
          </a:p>
        </p:txBody>
      </p:sp>
    </p:spTree>
    <p:extLst>
      <p:ext uri="{BB962C8B-B14F-4D97-AF65-F5344CB8AC3E}">
        <p14:creationId xmlns:p14="http://schemas.microsoft.com/office/powerpoint/2010/main" val="123769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Місце для вмісту 12"/>
          <p:cNvSpPr txBox="1">
            <a:spLocks/>
          </p:cNvSpPr>
          <p:nvPr/>
        </p:nvSpPr>
        <p:spPr>
          <a:xfrm>
            <a:off x="899592" y="5147900"/>
            <a:ext cx="1656185" cy="584775"/>
          </a:xfrm>
          <a:prstGeom prst="rect">
            <a:avLst/>
          </a:prstGeom>
          <a:noFill/>
        </p:spPr>
        <p:txBody>
          <a:bodyPr wrap="square" rtlCol="0">
            <a:sp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Font typeface="Wingdings 2"/>
              <a:buNone/>
            </a:pPr>
            <a:r>
              <a:rPr lang="uk-UA" dirty="0" smtClean="0">
                <a:solidFill>
                  <a:schemeClr val="accent5">
                    <a:lumMod val="50000"/>
                  </a:schemeClr>
                </a:solidFill>
                <a:latin typeface="Times New Roman" pitchFamily="18" charset="0"/>
                <a:cs typeface="Times New Roman" pitchFamily="18" charset="0"/>
              </a:rPr>
              <a:t> </a:t>
            </a:r>
            <a:r>
              <a:rPr lang="uk-UA" sz="2400" b="1" dirty="0" smtClean="0">
                <a:solidFill>
                  <a:schemeClr val="accent5">
                    <a:lumMod val="50000"/>
                  </a:schemeClr>
                </a:solidFill>
                <a:latin typeface="Times New Roman" pitchFamily="18" charset="0"/>
                <a:cs typeface="Times New Roman" pitchFamily="18" charset="0"/>
              </a:rPr>
              <a:t>Крути</a:t>
            </a:r>
          </a:p>
        </p:txBody>
      </p:sp>
      <p:pic>
        <p:nvPicPr>
          <p:cNvPr id="1026" name="Picture 2" descr="C:\Users\Сліпак\Downloads\Крути1 (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520" y="188640"/>
            <a:ext cx="8382000" cy="4067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Сліпак\Downloads\Крути2 (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9170" y="3789040"/>
            <a:ext cx="5972944" cy="28986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13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07504" y="116632"/>
            <a:ext cx="5861248" cy="43959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Місце для вмісту 12"/>
          <p:cNvSpPr txBox="1">
            <a:spLocks/>
          </p:cNvSpPr>
          <p:nvPr/>
        </p:nvSpPr>
        <p:spPr>
          <a:xfrm>
            <a:off x="1331640" y="5147900"/>
            <a:ext cx="2679875" cy="1323439"/>
          </a:xfrm>
          <a:prstGeom prst="rect">
            <a:avLst/>
          </a:prstGeom>
          <a:noFill/>
        </p:spPr>
        <p:txBody>
          <a:bodyPr wrap="square" rtlCol="0">
            <a:sp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Font typeface="Wingdings 2"/>
              <a:buNone/>
            </a:pPr>
            <a:r>
              <a:rPr lang="uk-UA" dirty="0" smtClean="0">
                <a:solidFill>
                  <a:schemeClr val="accent5">
                    <a:lumMod val="50000"/>
                  </a:schemeClr>
                </a:solidFill>
                <a:latin typeface="Times New Roman" pitchFamily="18" charset="0"/>
                <a:cs typeface="Times New Roman" pitchFamily="18" charset="0"/>
              </a:rPr>
              <a:t> </a:t>
            </a:r>
            <a:r>
              <a:rPr lang="uk-UA" sz="2400" b="1" dirty="0" smtClean="0">
                <a:solidFill>
                  <a:schemeClr val="accent5">
                    <a:lumMod val="50000"/>
                  </a:schemeClr>
                </a:solidFill>
                <a:latin typeface="Times New Roman" pitchFamily="18" charset="0"/>
                <a:cs typeface="Times New Roman" pitchFamily="18" charset="0"/>
              </a:rPr>
              <a:t>Відвідування театру та музеїв Ніжина</a:t>
            </a:r>
          </a:p>
        </p:txBody>
      </p:sp>
      <p:pic>
        <p:nvPicPr>
          <p:cNvPr id="3077"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39952" y="3356992"/>
            <a:ext cx="4873924" cy="3343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821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Місце для вмісту 12"/>
          <p:cNvSpPr txBox="1">
            <a:spLocks/>
          </p:cNvSpPr>
          <p:nvPr/>
        </p:nvSpPr>
        <p:spPr>
          <a:xfrm>
            <a:off x="3455440" y="5949280"/>
            <a:ext cx="2232248" cy="584775"/>
          </a:xfrm>
          <a:prstGeom prst="rect">
            <a:avLst/>
          </a:prstGeom>
          <a:noFill/>
        </p:spPr>
        <p:txBody>
          <a:bodyPr wrap="square" rtlCol="0">
            <a:sp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Clr>
                <a:srgbClr val="3891A7"/>
              </a:buClr>
              <a:buFont typeface="Wingdings 2"/>
              <a:buNone/>
            </a:pPr>
            <a:r>
              <a:rPr lang="uk-UA" dirty="0" smtClean="0">
                <a:solidFill>
                  <a:srgbClr val="964305">
                    <a:lumMod val="50000"/>
                  </a:srgbClr>
                </a:solidFill>
                <a:latin typeface="Times New Roman" pitchFamily="18" charset="0"/>
                <a:cs typeface="Times New Roman" pitchFamily="18" charset="0"/>
              </a:rPr>
              <a:t> </a:t>
            </a:r>
            <a:r>
              <a:rPr lang="uk-UA" sz="2400" b="1" dirty="0" smtClean="0">
                <a:solidFill>
                  <a:srgbClr val="964305">
                    <a:lumMod val="50000"/>
                  </a:srgbClr>
                </a:solidFill>
                <a:latin typeface="Times New Roman" pitchFamily="18" charset="0"/>
                <a:cs typeface="Times New Roman" pitchFamily="18" charset="0"/>
              </a:rPr>
              <a:t>Межигір'я</a:t>
            </a:r>
          </a:p>
        </p:txBody>
      </p:sp>
      <p:pic>
        <p:nvPicPr>
          <p:cNvPr id="2" name="Picture 2" descr="C:\Users\Сліпак\Downloads\DSC_138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6114" y="332413"/>
            <a:ext cx="3960440" cy="52805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58236" y="404664"/>
            <a:ext cx="3907790" cy="52083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0719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42976" y="116632"/>
            <a:ext cx="7498080" cy="785818"/>
          </a:xfrm>
        </p:spPr>
        <p:txBody>
          <a:bodyPr>
            <a:noAutofit/>
          </a:bodyPr>
          <a:lstStyle/>
          <a:p>
            <a:pPr marL="19050" indent="-19050" algn="ctr">
              <a:buNone/>
            </a:pPr>
            <a:r>
              <a:rPr lang="uk-UA" sz="2400" b="1" dirty="0" smtClean="0">
                <a:solidFill>
                  <a:schemeClr val="accent5">
                    <a:lumMod val="50000"/>
                  </a:schemeClr>
                </a:solidFill>
                <a:latin typeface="Times New Roman" pitchFamily="18" charset="0"/>
                <a:cs typeface="Times New Roman" pitchFamily="18" charset="0"/>
              </a:rPr>
              <a:t>БЛАГОДІЙНІ АКЦІЇ</a:t>
            </a:r>
          </a:p>
          <a:p>
            <a:pPr marL="19050" indent="-19050" algn="ctr">
              <a:buNone/>
            </a:pPr>
            <a:endParaRPr lang="uk-UA" sz="2400" b="1" dirty="0" smtClean="0">
              <a:solidFill>
                <a:schemeClr val="accent5">
                  <a:lumMod val="50000"/>
                </a:schemeClr>
              </a:solidFill>
              <a:latin typeface="Times New Roman" pitchFamily="18" charset="0"/>
              <a:cs typeface="Times New Roman" pitchFamily="18" charset="0"/>
            </a:endParaRPr>
          </a:p>
          <a:p>
            <a:pPr marL="19050" indent="-19050" algn="just">
              <a:buNone/>
            </a:pPr>
            <a:endParaRPr lang="uk-UA" sz="1600" dirty="0" smtClean="0">
              <a:solidFill>
                <a:schemeClr val="bg2">
                  <a:lumMod val="25000"/>
                </a:schemeClr>
              </a:solidFill>
              <a:latin typeface="Times New Roman" pitchFamily="18" charset="0"/>
              <a:cs typeface="Times New Roman" pitchFamily="18" charset="0"/>
            </a:endParaRPr>
          </a:p>
          <a:p>
            <a:pPr marL="19050" indent="-19050" algn="just">
              <a:buNone/>
            </a:pPr>
            <a:r>
              <a:rPr lang="uk-UA" sz="1600" dirty="0" smtClean="0">
                <a:solidFill>
                  <a:schemeClr val="bg2">
                    <a:lumMod val="25000"/>
                  </a:schemeClr>
                </a:solidFill>
                <a:latin typeface="Times New Roman" pitchFamily="18" charset="0"/>
                <a:cs typeface="Times New Roman" pitchFamily="18" charset="0"/>
              </a:rPr>
              <a:t>  </a:t>
            </a:r>
          </a:p>
        </p:txBody>
      </p:sp>
      <p:sp>
        <p:nvSpPr>
          <p:cNvPr id="4" name="TextBox 3"/>
          <p:cNvSpPr txBox="1"/>
          <p:nvPr/>
        </p:nvSpPr>
        <p:spPr>
          <a:xfrm>
            <a:off x="1142976" y="626003"/>
            <a:ext cx="7786742" cy="2246769"/>
          </a:xfrm>
          <a:prstGeom prst="rect">
            <a:avLst/>
          </a:prstGeom>
          <a:noFill/>
        </p:spPr>
        <p:txBody>
          <a:bodyPr wrap="square" rtlCol="0">
            <a:spAutoFit/>
          </a:bodyPr>
          <a:lstStyle/>
          <a:p>
            <a:pPr algn="just"/>
            <a:r>
              <a:rPr lang="uk-UA" dirty="0" smtClean="0">
                <a:solidFill>
                  <a:schemeClr val="accent5">
                    <a:lumMod val="50000"/>
                  </a:schemeClr>
                </a:solidFill>
                <a:latin typeface="Times New Roman" pitchFamily="18" charset="0"/>
                <a:cs typeface="Times New Roman" pitchFamily="18" charset="0"/>
              </a:rPr>
              <a:t>-  </a:t>
            </a:r>
            <a:r>
              <a:rPr lang="ru-RU" sz="2000" dirty="0" err="1" smtClean="0">
                <a:solidFill>
                  <a:schemeClr val="accent5">
                    <a:lumMod val="50000"/>
                  </a:schemeClr>
                </a:solidFill>
                <a:latin typeface="Times New Roman" pitchFamily="18" charset="0"/>
                <a:cs typeface="Times New Roman" pitchFamily="18" charset="0"/>
              </a:rPr>
              <a:t>привітання</a:t>
            </a:r>
            <a:r>
              <a:rPr lang="ru-RU" sz="2000" dirty="0" smtClean="0">
                <a:solidFill>
                  <a:schemeClr val="accent5">
                    <a:lumMod val="50000"/>
                  </a:schemeClr>
                </a:solidFill>
                <a:latin typeface="Times New Roman" pitchFamily="18" charset="0"/>
                <a:cs typeface="Times New Roman" pitchFamily="18" charset="0"/>
              </a:rPr>
              <a:t> </a:t>
            </a:r>
            <a:r>
              <a:rPr lang="ru-RU" sz="2000" dirty="0" err="1" smtClean="0">
                <a:solidFill>
                  <a:schemeClr val="accent5">
                    <a:lumMod val="50000"/>
                  </a:schemeClr>
                </a:solidFill>
                <a:latin typeface="Times New Roman" pitchFamily="18" charset="0"/>
                <a:cs typeface="Times New Roman" pitchFamily="18" charset="0"/>
              </a:rPr>
              <a:t>вихованців</a:t>
            </a:r>
            <a:r>
              <a:rPr lang="ru-RU" sz="2000" dirty="0" smtClean="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Ніжинського</a:t>
            </a:r>
            <a:r>
              <a:rPr lang="ru-RU" sz="2000" dirty="0">
                <a:solidFill>
                  <a:schemeClr val="accent5">
                    <a:lumMod val="50000"/>
                  </a:schemeClr>
                </a:solidFill>
                <a:latin typeface="Times New Roman" pitchFamily="18" charset="0"/>
                <a:cs typeface="Times New Roman" pitchFamily="18" charset="0"/>
              </a:rPr>
              <a:t> Центру </a:t>
            </a:r>
            <a:r>
              <a:rPr lang="ru-RU" sz="2000" dirty="0" err="1">
                <a:solidFill>
                  <a:schemeClr val="accent5">
                    <a:lumMod val="50000"/>
                  </a:schemeClr>
                </a:solidFill>
                <a:latin typeface="Times New Roman" pitchFamily="18" charset="0"/>
                <a:cs typeface="Times New Roman" pitchFamily="18" charset="0"/>
              </a:rPr>
              <a:t>соціально-психологічної</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реабілітації</a:t>
            </a:r>
            <a:r>
              <a:rPr lang="ru-RU" sz="2000" dirty="0">
                <a:solidFill>
                  <a:schemeClr val="accent5">
                    <a:lumMod val="50000"/>
                  </a:schemeClr>
                </a:solidFill>
                <a:latin typeface="Times New Roman" pitchFamily="18" charset="0"/>
                <a:cs typeface="Times New Roman" pitchFamily="18" charset="0"/>
              </a:rPr>
              <a:t> </a:t>
            </a:r>
            <a:r>
              <a:rPr lang="ru-RU" sz="2000" dirty="0" smtClean="0">
                <a:solidFill>
                  <a:schemeClr val="accent5">
                    <a:lumMod val="50000"/>
                  </a:schemeClr>
                </a:solidFill>
                <a:latin typeface="Times New Roman" pitchFamily="18" charset="0"/>
                <a:cs typeface="Times New Roman" pitchFamily="18" charset="0"/>
              </a:rPr>
              <a:t>з </a:t>
            </a:r>
            <a:r>
              <a:rPr lang="ru-RU" sz="2000" dirty="0">
                <a:solidFill>
                  <a:schemeClr val="accent5">
                    <a:lumMod val="50000"/>
                  </a:schemeClr>
                </a:solidFill>
                <a:latin typeface="Times New Roman" pitchFamily="18" charset="0"/>
                <a:cs typeface="Times New Roman" pitchFamily="18" charset="0"/>
              </a:rPr>
              <a:t>Днем Святого </a:t>
            </a:r>
            <a:r>
              <a:rPr lang="ru-RU" sz="2000" dirty="0" err="1">
                <a:solidFill>
                  <a:schemeClr val="accent5">
                    <a:lumMod val="50000"/>
                  </a:schemeClr>
                </a:solidFill>
                <a:latin typeface="Times New Roman" pitchFamily="18" charset="0"/>
                <a:cs typeface="Times New Roman" pitchFamily="18" charset="0"/>
              </a:rPr>
              <a:t>Миколая</a:t>
            </a:r>
            <a:r>
              <a:rPr lang="ru-RU" sz="2000" dirty="0">
                <a:solidFill>
                  <a:schemeClr val="accent5">
                    <a:lumMod val="50000"/>
                  </a:schemeClr>
                </a:solidFill>
                <a:latin typeface="Times New Roman" pitchFamily="18" charset="0"/>
                <a:cs typeface="Times New Roman" pitchFamily="18" charset="0"/>
              </a:rPr>
              <a:t> </a:t>
            </a:r>
            <a:r>
              <a:rPr lang="ru-RU" sz="2000" dirty="0" smtClean="0">
                <a:solidFill>
                  <a:schemeClr val="accent5">
                    <a:lumMod val="50000"/>
                  </a:schemeClr>
                </a:solidFill>
                <a:latin typeface="Times New Roman" pitchFamily="18" charset="0"/>
                <a:cs typeface="Times New Roman" pitchFamily="18" charset="0"/>
              </a:rPr>
              <a:t>(</a:t>
            </a:r>
            <a:r>
              <a:rPr lang="ru-RU" sz="2000" dirty="0" err="1" smtClean="0">
                <a:solidFill>
                  <a:schemeClr val="accent5">
                    <a:lumMod val="50000"/>
                  </a:schemeClr>
                </a:solidFill>
                <a:latin typeface="Times New Roman" pitchFamily="18" charset="0"/>
                <a:cs typeface="Times New Roman" pitchFamily="18" charset="0"/>
              </a:rPr>
              <a:t>вчитель</a:t>
            </a:r>
            <a:r>
              <a:rPr lang="ru-RU" sz="2000" dirty="0" smtClean="0">
                <a:solidFill>
                  <a:schemeClr val="accent5">
                    <a:lumMod val="50000"/>
                  </a:schemeClr>
                </a:solidFill>
                <a:latin typeface="Times New Roman" pitchFamily="18" charset="0"/>
                <a:cs typeface="Times New Roman" pitchFamily="18" charset="0"/>
              </a:rPr>
              <a:t> </a:t>
            </a:r>
            <a:r>
              <a:rPr lang="ru-RU" sz="2000" dirty="0" err="1" smtClean="0">
                <a:solidFill>
                  <a:schemeClr val="accent5">
                    <a:lumMod val="50000"/>
                  </a:schemeClr>
                </a:solidFill>
                <a:latin typeface="Times New Roman" pitchFamily="18" charset="0"/>
                <a:cs typeface="Times New Roman" pitchFamily="18" charset="0"/>
              </a:rPr>
              <a:t>Л.Павлюк</a:t>
            </a:r>
            <a:r>
              <a:rPr lang="ru-RU" sz="2000" dirty="0" smtClean="0">
                <a:solidFill>
                  <a:schemeClr val="accent5">
                    <a:lumMod val="50000"/>
                  </a:schemeClr>
                </a:solidFill>
                <a:latin typeface="Times New Roman" pitchFamily="18" charset="0"/>
                <a:cs typeface="Times New Roman" pitchFamily="18" charset="0"/>
              </a:rPr>
              <a:t>)</a:t>
            </a:r>
            <a:r>
              <a:rPr lang="uk-UA" sz="2000" dirty="0" smtClean="0">
                <a:solidFill>
                  <a:schemeClr val="accent5">
                    <a:lumMod val="50000"/>
                  </a:schemeClr>
                </a:solidFill>
                <a:latin typeface="Times New Roman" pitchFamily="18" charset="0"/>
                <a:cs typeface="Times New Roman" pitchFamily="18" charset="0"/>
              </a:rPr>
              <a:t>;</a:t>
            </a:r>
          </a:p>
          <a:p>
            <a:pPr algn="just"/>
            <a:r>
              <a:rPr lang="uk-UA" sz="2000" dirty="0" smtClean="0">
                <a:solidFill>
                  <a:schemeClr val="accent5">
                    <a:lumMod val="50000"/>
                  </a:schemeClr>
                </a:solidFill>
                <a:latin typeface="Times New Roman" pitchFamily="18" charset="0"/>
                <a:cs typeface="Times New Roman" pitchFamily="18" charset="0"/>
              </a:rPr>
              <a:t>-      Всеукраїнська акція «Засвіти свічку»;              </a:t>
            </a:r>
          </a:p>
          <a:p>
            <a:pPr algn="just"/>
            <a:r>
              <a:rPr lang="uk-UA" sz="2000" dirty="0" smtClean="0">
                <a:solidFill>
                  <a:schemeClr val="accent5">
                    <a:lumMod val="50000"/>
                  </a:schemeClr>
                </a:solidFill>
                <a:latin typeface="Times New Roman" pitchFamily="18" charset="0"/>
                <a:cs typeface="Times New Roman" pitchFamily="18" charset="0"/>
              </a:rPr>
              <a:t>-  патріотична акція з підтримки військовослужбовців у зоні проведення АТО (збір дитячих малюнків «Я вітаю Захисника із новорічними святами та Різдвом»)</a:t>
            </a:r>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11760" y="2852936"/>
            <a:ext cx="5832648" cy="38884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42976" y="116632"/>
            <a:ext cx="7498080" cy="785818"/>
          </a:xfrm>
        </p:spPr>
        <p:txBody>
          <a:bodyPr>
            <a:noAutofit/>
          </a:bodyPr>
          <a:lstStyle/>
          <a:p>
            <a:pPr marL="19050" indent="-19050" algn="ctr">
              <a:buNone/>
            </a:pPr>
            <a:r>
              <a:rPr lang="uk-UA" sz="2400" b="1" dirty="0" smtClean="0">
                <a:solidFill>
                  <a:schemeClr val="accent5">
                    <a:lumMod val="50000"/>
                  </a:schemeClr>
                </a:solidFill>
                <a:latin typeface="Times New Roman" pitchFamily="18" charset="0"/>
                <a:cs typeface="Times New Roman" pitchFamily="18" charset="0"/>
              </a:rPr>
              <a:t>УЧНІВСЬКЕ САМОВРЯДУВАННЯ</a:t>
            </a:r>
          </a:p>
          <a:p>
            <a:pPr marL="19050" indent="-19050" algn="ctr">
              <a:buNone/>
            </a:pPr>
            <a:endParaRPr lang="uk-UA" sz="2400" b="1" dirty="0" smtClean="0">
              <a:solidFill>
                <a:schemeClr val="accent5">
                  <a:lumMod val="50000"/>
                </a:schemeClr>
              </a:solidFill>
              <a:latin typeface="Times New Roman" pitchFamily="18" charset="0"/>
              <a:cs typeface="Times New Roman" pitchFamily="18" charset="0"/>
            </a:endParaRPr>
          </a:p>
          <a:p>
            <a:pPr marL="19050" indent="-19050" algn="just">
              <a:buNone/>
            </a:pPr>
            <a:endParaRPr lang="uk-UA" sz="1600" dirty="0" smtClean="0">
              <a:solidFill>
                <a:schemeClr val="bg2">
                  <a:lumMod val="25000"/>
                </a:schemeClr>
              </a:solidFill>
              <a:latin typeface="Times New Roman" pitchFamily="18" charset="0"/>
              <a:cs typeface="Times New Roman" pitchFamily="18" charset="0"/>
            </a:endParaRPr>
          </a:p>
          <a:p>
            <a:pPr marL="19050" indent="-19050" algn="just">
              <a:buNone/>
            </a:pPr>
            <a:r>
              <a:rPr lang="uk-UA" sz="1600" dirty="0" smtClean="0">
                <a:solidFill>
                  <a:schemeClr val="bg2">
                    <a:lumMod val="25000"/>
                  </a:schemeClr>
                </a:solidFill>
                <a:latin typeface="Times New Roman" pitchFamily="18" charset="0"/>
                <a:cs typeface="Times New Roman" pitchFamily="18" charset="0"/>
              </a:rPr>
              <a:t>  </a:t>
            </a:r>
          </a:p>
        </p:txBody>
      </p:sp>
      <p:graphicFrame>
        <p:nvGraphicFramePr>
          <p:cNvPr id="2" name="Таблиця 1"/>
          <p:cNvGraphicFramePr>
            <a:graphicFrameLocks noGrp="1"/>
          </p:cNvGraphicFramePr>
          <p:nvPr>
            <p:extLst>
              <p:ext uri="{D42A27DB-BD31-4B8C-83A1-F6EECF244321}">
                <p14:modId xmlns:p14="http://schemas.microsoft.com/office/powerpoint/2010/main" val="856079599"/>
              </p:ext>
            </p:extLst>
          </p:nvPr>
        </p:nvGraphicFramePr>
        <p:xfrm>
          <a:off x="1115617" y="764707"/>
          <a:ext cx="7560838" cy="5904652"/>
        </p:xfrm>
        <a:graphic>
          <a:graphicData uri="http://schemas.openxmlformats.org/drawingml/2006/table">
            <a:tbl>
              <a:tblPr firstRow="1" firstCol="1" bandRow="1"/>
              <a:tblGrid>
                <a:gridCol w="709396"/>
                <a:gridCol w="3092747"/>
                <a:gridCol w="1882507"/>
                <a:gridCol w="1876188"/>
              </a:tblGrid>
              <a:tr h="513448">
                <a:tc>
                  <a:txBody>
                    <a:bodyPr/>
                    <a:lstStyle/>
                    <a:p>
                      <a:pPr algn="ctr">
                        <a:lnSpc>
                          <a:spcPct val="115000"/>
                        </a:lnSpc>
                        <a:spcAft>
                          <a:spcPts val="0"/>
                        </a:spcAft>
                      </a:pPr>
                      <a:r>
                        <a:rPr lang="ru-RU" sz="1200" b="1" dirty="0">
                          <a:effectLst/>
                          <a:latin typeface="Times New Roman"/>
                          <a:ea typeface="Calibri"/>
                          <a:cs typeface="Times New Roman"/>
                        </a:rPr>
                        <a:t>№п/п</a:t>
                      </a:r>
                      <a:endParaRPr lang="uk-UA" sz="900" dirty="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effectLst/>
                          <a:latin typeface="Times New Roman"/>
                          <a:ea typeface="Calibri"/>
                          <a:cs typeface="Times New Roman"/>
                        </a:rPr>
                        <a:t>Прізвище, ім</a:t>
                      </a:r>
                      <a:r>
                        <a:rPr lang="he-IL" sz="1200">
                          <a:effectLst/>
                          <a:latin typeface="Calibri"/>
                          <a:ea typeface="Calibri"/>
                          <a:cs typeface="Times New Roman"/>
                        </a:rPr>
                        <a:t>׳</a:t>
                      </a:r>
                      <a:r>
                        <a:rPr lang="ru-RU" sz="1200" b="1">
                          <a:effectLst/>
                          <a:latin typeface="Times New Roman"/>
                          <a:ea typeface="Calibri"/>
                          <a:cs typeface="Times New Roman"/>
                        </a:rPr>
                        <a:t>я</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effectLst/>
                          <a:latin typeface="Times New Roman"/>
                          <a:ea typeface="Calibri"/>
                          <a:cs typeface="Times New Roman"/>
                        </a:rPr>
                        <a:t>Клас</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effectLst/>
                          <a:latin typeface="Times New Roman"/>
                          <a:ea typeface="Calibri"/>
                          <a:cs typeface="Times New Roman"/>
                        </a:rPr>
                        <a:t>Сектор</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3448">
                <a:tc>
                  <a:txBody>
                    <a:bodyPr/>
                    <a:lstStyle/>
                    <a:p>
                      <a:pPr algn="ctr">
                        <a:lnSpc>
                          <a:spcPct val="115000"/>
                        </a:lnSpc>
                        <a:spcAft>
                          <a:spcPts val="0"/>
                        </a:spcAft>
                      </a:pPr>
                      <a:r>
                        <a:rPr lang="ru-RU" sz="1200">
                          <a:effectLst/>
                          <a:latin typeface="Times New Roman"/>
                          <a:ea typeface="Calibri"/>
                          <a:cs typeface="Times New Roman"/>
                        </a:rPr>
                        <a:t>1</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Домме Ангеліна</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ІІ іноземної філології</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голова учнівської ради</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0172">
                <a:tc>
                  <a:txBody>
                    <a:bodyPr/>
                    <a:lstStyle/>
                    <a:p>
                      <a:pPr algn="ctr">
                        <a:lnSpc>
                          <a:spcPct val="115000"/>
                        </a:lnSpc>
                        <a:spcAft>
                          <a:spcPts val="0"/>
                        </a:spcAft>
                      </a:pPr>
                      <a:r>
                        <a:rPr lang="ru-RU" sz="1200">
                          <a:effectLst/>
                          <a:latin typeface="Times New Roman"/>
                          <a:ea typeface="Calibri"/>
                          <a:cs typeface="Times New Roman"/>
                        </a:rPr>
                        <a:t> </a:t>
                      </a:r>
                      <a:endParaRPr lang="uk-UA" sz="900">
                        <a:effectLst/>
                        <a:latin typeface="Calibri"/>
                        <a:ea typeface="Calibri"/>
                        <a:cs typeface="Times New Roman"/>
                      </a:endParaRPr>
                    </a:p>
                    <a:p>
                      <a:pPr algn="ctr">
                        <a:lnSpc>
                          <a:spcPct val="115000"/>
                        </a:lnSpc>
                        <a:spcAft>
                          <a:spcPts val="0"/>
                        </a:spcAft>
                      </a:pPr>
                      <a:r>
                        <a:rPr lang="ru-RU" sz="1200">
                          <a:effectLst/>
                          <a:latin typeface="Times New Roman"/>
                          <a:ea typeface="Calibri"/>
                          <a:cs typeface="Times New Roman"/>
                        </a:rPr>
                        <a:t>2</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 </a:t>
                      </a:r>
                      <a:endParaRPr lang="uk-UA" sz="900">
                        <a:effectLst/>
                        <a:latin typeface="Calibri"/>
                        <a:ea typeface="Calibri"/>
                        <a:cs typeface="Times New Roman"/>
                      </a:endParaRPr>
                    </a:p>
                    <a:p>
                      <a:pPr algn="ctr">
                        <a:lnSpc>
                          <a:spcPct val="115000"/>
                        </a:lnSpc>
                        <a:spcAft>
                          <a:spcPts val="0"/>
                        </a:spcAft>
                      </a:pPr>
                      <a:r>
                        <a:rPr lang="ru-RU" sz="1200">
                          <a:effectLst/>
                          <a:latin typeface="Times New Roman"/>
                          <a:ea typeface="Calibri"/>
                          <a:cs typeface="Times New Roman"/>
                        </a:rPr>
                        <a:t>Паляничка Анна</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ІІ фізико-математичний</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заступник</a:t>
                      </a:r>
                      <a:endParaRPr lang="uk-UA" sz="900">
                        <a:effectLst/>
                        <a:latin typeface="Calibri"/>
                        <a:ea typeface="Calibri"/>
                        <a:cs typeface="Times New Roman"/>
                      </a:endParaRPr>
                    </a:p>
                    <a:p>
                      <a:pPr algn="ctr">
                        <a:lnSpc>
                          <a:spcPct val="115000"/>
                        </a:lnSpc>
                        <a:spcAft>
                          <a:spcPts val="0"/>
                        </a:spcAft>
                      </a:pPr>
                      <a:r>
                        <a:rPr lang="ru-RU" sz="1200">
                          <a:effectLst/>
                          <a:latin typeface="Times New Roman"/>
                          <a:ea typeface="Calibri"/>
                          <a:cs typeface="Times New Roman"/>
                        </a:rPr>
                        <a:t>голови учнівської ради</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0172">
                <a:tc>
                  <a:txBody>
                    <a:bodyPr/>
                    <a:lstStyle/>
                    <a:p>
                      <a:pPr algn="ctr">
                        <a:lnSpc>
                          <a:spcPct val="115000"/>
                        </a:lnSpc>
                        <a:spcAft>
                          <a:spcPts val="0"/>
                        </a:spcAft>
                      </a:pPr>
                      <a:r>
                        <a:rPr lang="ru-RU" sz="1200">
                          <a:effectLst/>
                          <a:latin typeface="Times New Roman"/>
                          <a:ea typeface="Calibri"/>
                          <a:cs typeface="Times New Roman"/>
                        </a:rPr>
                        <a:t> </a:t>
                      </a:r>
                      <a:endParaRPr lang="uk-UA" sz="900">
                        <a:effectLst/>
                        <a:latin typeface="Calibri"/>
                        <a:ea typeface="Calibri"/>
                        <a:cs typeface="Times New Roman"/>
                      </a:endParaRPr>
                    </a:p>
                    <a:p>
                      <a:pPr algn="ctr">
                        <a:lnSpc>
                          <a:spcPct val="115000"/>
                        </a:lnSpc>
                        <a:spcAft>
                          <a:spcPts val="0"/>
                        </a:spcAft>
                      </a:pPr>
                      <a:r>
                        <a:rPr lang="ru-RU" sz="1200">
                          <a:effectLst/>
                          <a:latin typeface="Times New Roman"/>
                          <a:ea typeface="Calibri"/>
                          <a:cs typeface="Times New Roman"/>
                        </a:rPr>
                        <a:t>3</a:t>
                      </a:r>
                      <a:endParaRPr lang="uk-UA" sz="900">
                        <a:effectLst/>
                        <a:latin typeface="Calibri"/>
                        <a:ea typeface="Calibri"/>
                        <a:cs typeface="Times New Roman"/>
                      </a:endParaRPr>
                    </a:p>
                    <a:p>
                      <a:pPr algn="ctr">
                        <a:lnSpc>
                          <a:spcPct val="115000"/>
                        </a:lnSpc>
                        <a:spcAft>
                          <a:spcPts val="0"/>
                        </a:spcAft>
                      </a:pPr>
                      <a:r>
                        <a:rPr lang="ru-RU" sz="1200">
                          <a:effectLst/>
                          <a:latin typeface="Times New Roman"/>
                          <a:ea typeface="Calibri"/>
                          <a:cs typeface="Times New Roman"/>
                        </a:rPr>
                        <a:t> </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 </a:t>
                      </a:r>
                      <a:endParaRPr lang="uk-UA" sz="900">
                        <a:effectLst/>
                        <a:latin typeface="Calibri"/>
                        <a:ea typeface="Calibri"/>
                        <a:cs typeface="Times New Roman"/>
                      </a:endParaRPr>
                    </a:p>
                    <a:p>
                      <a:pPr algn="ctr">
                        <a:lnSpc>
                          <a:spcPct val="115000"/>
                        </a:lnSpc>
                        <a:spcAft>
                          <a:spcPts val="0"/>
                        </a:spcAft>
                      </a:pPr>
                      <a:r>
                        <a:rPr lang="ru-RU" sz="1200">
                          <a:effectLst/>
                          <a:latin typeface="Times New Roman"/>
                          <a:ea typeface="Calibri"/>
                          <a:cs typeface="Times New Roman"/>
                        </a:rPr>
                        <a:t>Давиденко Ярослава</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ІІ іноземної філології</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 </a:t>
                      </a:r>
                      <a:endParaRPr lang="uk-UA" sz="900">
                        <a:effectLst/>
                        <a:latin typeface="Calibri"/>
                        <a:ea typeface="Calibri"/>
                        <a:cs typeface="Times New Roman"/>
                      </a:endParaRPr>
                    </a:p>
                    <a:p>
                      <a:pPr algn="ctr">
                        <a:lnSpc>
                          <a:spcPct val="115000"/>
                        </a:lnSpc>
                        <a:spcAft>
                          <a:spcPts val="0"/>
                        </a:spcAft>
                      </a:pPr>
                      <a:r>
                        <a:rPr lang="ru-RU" sz="1200">
                          <a:effectLst/>
                          <a:latin typeface="Times New Roman"/>
                          <a:ea typeface="Calibri"/>
                          <a:cs typeface="Times New Roman"/>
                        </a:rPr>
                        <a:t>навчально-організаційний</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3448">
                <a:tc>
                  <a:txBody>
                    <a:bodyPr/>
                    <a:lstStyle/>
                    <a:p>
                      <a:pPr algn="ctr">
                        <a:lnSpc>
                          <a:spcPct val="115000"/>
                        </a:lnSpc>
                        <a:spcAft>
                          <a:spcPts val="0"/>
                        </a:spcAft>
                      </a:pPr>
                      <a:r>
                        <a:rPr lang="ru-RU" sz="1200">
                          <a:effectLst/>
                          <a:latin typeface="Times New Roman"/>
                          <a:ea typeface="Calibri"/>
                          <a:cs typeface="Times New Roman"/>
                        </a:rPr>
                        <a:t>4</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Кантур Марина</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ІІ фізико-математичний</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15000"/>
                        </a:lnSpc>
                        <a:spcAft>
                          <a:spcPts val="0"/>
                        </a:spcAft>
                      </a:pPr>
                      <a:r>
                        <a:rPr lang="ru-RU" sz="1200">
                          <a:effectLst/>
                          <a:latin typeface="Times New Roman"/>
                          <a:ea typeface="Calibri"/>
                          <a:cs typeface="Times New Roman"/>
                        </a:rPr>
                        <a:t> </a:t>
                      </a:r>
                      <a:endParaRPr lang="uk-UA" sz="900">
                        <a:effectLst/>
                        <a:latin typeface="Calibri"/>
                        <a:ea typeface="Calibri"/>
                        <a:cs typeface="Times New Roman"/>
                      </a:endParaRPr>
                    </a:p>
                    <a:p>
                      <a:pPr algn="ctr">
                        <a:lnSpc>
                          <a:spcPct val="115000"/>
                        </a:lnSpc>
                        <a:spcAft>
                          <a:spcPts val="0"/>
                        </a:spcAft>
                      </a:pPr>
                      <a:r>
                        <a:rPr lang="ru-RU" sz="1200">
                          <a:effectLst/>
                          <a:latin typeface="Times New Roman"/>
                          <a:ea typeface="Calibri"/>
                          <a:cs typeface="Times New Roman"/>
                        </a:rPr>
                        <a:t> </a:t>
                      </a:r>
                      <a:endParaRPr lang="uk-UA" sz="900">
                        <a:effectLst/>
                        <a:latin typeface="Calibri"/>
                        <a:ea typeface="Calibri"/>
                        <a:cs typeface="Times New Roman"/>
                      </a:endParaRPr>
                    </a:p>
                    <a:p>
                      <a:pPr algn="ctr">
                        <a:lnSpc>
                          <a:spcPct val="115000"/>
                        </a:lnSpc>
                        <a:spcAft>
                          <a:spcPts val="0"/>
                        </a:spcAft>
                      </a:pPr>
                      <a:r>
                        <a:rPr lang="ru-RU" sz="1200">
                          <a:effectLst/>
                          <a:latin typeface="Times New Roman"/>
                          <a:ea typeface="Calibri"/>
                          <a:cs typeface="Times New Roman"/>
                        </a:rPr>
                        <a:t>культурно-масовий</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3448">
                <a:tc>
                  <a:txBody>
                    <a:bodyPr/>
                    <a:lstStyle/>
                    <a:p>
                      <a:pPr algn="ctr">
                        <a:lnSpc>
                          <a:spcPct val="115000"/>
                        </a:lnSpc>
                        <a:spcAft>
                          <a:spcPts val="0"/>
                        </a:spcAft>
                      </a:pPr>
                      <a:r>
                        <a:rPr lang="ru-RU" sz="1200">
                          <a:effectLst/>
                          <a:latin typeface="Times New Roman"/>
                          <a:ea typeface="Calibri"/>
                          <a:cs typeface="Times New Roman"/>
                        </a:rPr>
                        <a:t>5</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Юрченко Вероніка</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ІІ української філології</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513448">
                <a:tc>
                  <a:txBody>
                    <a:bodyPr/>
                    <a:lstStyle/>
                    <a:p>
                      <a:pPr algn="ctr">
                        <a:lnSpc>
                          <a:spcPct val="115000"/>
                        </a:lnSpc>
                        <a:spcAft>
                          <a:spcPts val="0"/>
                        </a:spcAft>
                      </a:pPr>
                      <a:r>
                        <a:rPr lang="ru-RU" sz="1200">
                          <a:effectLst/>
                          <a:latin typeface="Times New Roman"/>
                          <a:ea typeface="Calibri"/>
                          <a:cs typeface="Times New Roman"/>
                        </a:rPr>
                        <a:t>6</a:t>
                      </a:r>
                      <a:endParaRPr lang="uk-UA" sz="900">
                        <a:effectLst/>
                        <a:latin typeface="Calibri"/>
                        <a:ea typeface="Calibri"/>
                        <a:cs typeface="Times New Roman"/>
                      </a:endParaRPr>
                    </a:p>
                    <a:p>
                      <a:pPr algn="ctr">
                        <a:lnSpc>
                          <a:spcPct val="115000"/>
                        </a:lnSpc>
                        <a:spcAft>
                          <a:spcPts val="0"/>
                        </a:spcAft>
                      </a:pPr>
                      <a:r>
                        <a:rPr lang="ru-RU" sz="1200">
                          <a:effectLst/>
                          <a:latin typeface="Times New Roman"/>
                          <a:ea typeface="Calibri"/>
                          <a:cs typeface="Times New Roman"/>
                        </a:rPr>
                        <a:t> </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Швидка Каріна</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ІІ іноземної філології</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513448">
                <a:tc>
                  <a:txBody>
                    <a:bodyPr/>
                    <a:lstStyle/>
                    <a:p>
                      <a:pPr algn="ctr">
                        <a:lnSpc>
                          <a:spcPct val="115000"/>
                        </a:lnSpc>
                        <a:spcAft>
                          <a:spcPts val="0"/>
                        </a:spcAft>
                      </a:pPr>
                      <a:r>
                        <a:rPr lang="ru-RU" sz="1200">
                          <a:effectLst/>
                          <a:latin typeface="Times New Roman"/>
                          <a:ea typeface="Calibri"/>
                          <a:cs typeface="Times New Roman"/>
                        </a:rPr>
                        <a:t>7</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Котюх Роман</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ІІ фізико-математичний</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спортивний</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3448">
                <a:tc>
                  <a:txBody>
                    <a:bodyPr/>
                    <a:lstStyle/>
                    <a:p>
                      <a:pPr algn="ctr">
                        <a:lnSpc>
                          <a:spcPct val="115000"/>
                        </a:lnSpc>
                        <a:spcAft>
                          <a:spcPts val="0"/>
                        </a:spcAft>
                      </a:pPr>
                      <a:r>
                        <a:rPr lang="ru-RU" sz="1200">
                          <a:effectLst/>
                          <a:latin typeface="Times New Roman"/>
                          <a:ea typeface="Calibri"/>
                          <a:cs typeface="Times New Roman"/>
                        </a:rPr>
                        <a:t>8</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Полях Тетяна</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ІІ іноземної філології</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15000"/>
                        </a:lnSpc>
                        <a:spcAft>
                          <a:spcPts val="0"/>
                        </a:spcAft>
                      </a:pPr>
                      <a:r>
                        <a:rPr lang="ru-RU" sz="1200">
                          <a:effectLst/>
                          <a:latin typeface="Times New Roman"/>
                          <a:ea typeface="Calibri"/>
                          <a:cs typeface="Times New Roman"/>
                        </a:rPr>
                        <a:t> </a:t>
                      </a:r>
                      <a:endParaRPr lang="uk-UA" sz="900">
                        <a:effectLst/>
                        <a:latin typeface="Calibri"/>
                        <a:ea typeface="Calibri"/>
                        <a:cs typeface="Times New Roman"/>
                      </a:endParaRPr>
                    </a:p>
                    <a:p>
                      <a:pPr algn="ctr">
                        <a:lnSpc>
                          <a:spcPct val="115000"/>
                        </a:lnSpc>
                        <a:spcAft>
                          <a:spcPts val="0"/>
                        </a:spcAft>
                      </a:pPr>
                      <a:r>
                        <a:rPr lang="ru-RU" sz="1200">
                          <a:effectLst/>
                          <a:latin typeface="Times New Roman"/>
                          <a:ea typeface="Calibri"/>
                          <a:cs typeface="Times New Roman"/>
                        </a:rPr>
                        <a:t>дисципліни та порядку</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3448">
                <a:tc>
                  <a:txBody>
                    <a:bodyPr/>
                    <a:lstStyle/>
                    <a:p>
                      <a:pPr algn="ctr">
                        <a:lnSpc>
                          <a:spcPct val="115000"/>
                        </a:lnSpc>
                        <a:spcAft>
                          <a:spcPts val="0"/>
                        </a:spcAft>
                      </a:pPr>
                      <a:r>
                        <a:rPr lang="ru-RU" sz="1200">
                          <a:effectLst/>
                          <a:latin typeface="Times New Roman"/>
                          <a:ea typeface="Calibri"/>
                          <a:cs typeface="Times New Roman"/>
                        </a:rPr>
                        <a:t>9</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Терес Катерина</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ІІ української філології</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256724">
                <a:tc>
                  <a:txBody>
                    <a:bodyPr/>
                    <a:lstStyle/>
                    <a:p>
                      <a:pPr algn="ctr">
                        <a:lnSpc>
                          <a:spcPct val="115000"/>
                        </a:lnSpc>
                        <a:spcAft>
                          <a:spcPts val="0"/>
                        </a:spcAft>
                      </a:pPr>
                      <a:r>
                        <a:rPr lang="ru-RU" sz="1200">
                          <a:effectLst/>
                          <a:latin typeface="Times New Roman"/>
                          <a:ea typeface="Calibri"/>
                          <a:cs typeface="Times New Roman"/>
                        </a:rPr>
                        <a:t>10</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effectLst/>
                          <a:latin typeface="Times New Roman"/>
                          <a:ea typeface="Calibri"/>
                          <a:cs typeface="Times New Roman"/>
                        </a:rPr>
                        <a:t>Насилівська Ольга</a:t>
                      </a:r>
                      <a:endParaRPr lang="uk-UA" sz="90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a:ea typeface="Calibri"/>
                          <a:cs typeface="Times New Roman"/>
                        </a:rPr>
                        <a:t>І </a:t>
                      </a:r>
                      <a:r>
                        <a:rPr lang="ru-RU" sz="1200" dirty="0" err="1">
                          <a:effectLst/>
                          <a:latin typeface="Times New Roman"/>
                          <a:ea typeface="Calibri"/>
                          <a:cs typeface="Times New Roman"/>
                        </a:rPr>
                        <a:t>математичний</a:t>
                      </a:r>
                      <a:endParaRPr lang="uk-UA" sz="900" dirty="0">
                        <a:effectLst/>
                        <a:latin typeface="Calibri"/>
                        <a:ea typeface="Calibri"/>
                        <a:cs typeface="Times New Roman"/>
                      </a:endParaRPr>
                    </a:p>
                  </a:txBody>
                  <a:tcPr marL="58338" marR="583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bl>
          </a:graphicData>
        </a:graphic>
      </p:graphicFrame>
    </p:spTree>
    <p:extLst>
      <p:ext uri="{BB962C8B-B14F-4D97-AF65-F5344CB8AC3E}">
        <p14:creationId xmlns:p14="http://schemas.microsoft.com/office/powerpoint/2010/main" val="300485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00" y="285728"/>
            <a:ext cx="8001056" cy="785818"/>
          </a:xfrm>
        </p:spPr>
        <p:txBody>
          <a:bodyPr>
            <a:noAutofit/>
          </a:bodyPr>
          <a:lstStyle/>
          <a:p>
            <a:pPr marL="19050" indent="-19050" algn="ctr">
              <a:buNone/>
            </a:pPr>
            <a:r>
              <a:rPr lang="uk-UA" sz="2400" b="1" dirty="0" smtClean="0">
                <a:solidFill>
                  <a:srgbClr val="B4936D">
                    <a:lumMod val="50000"/>
                  </a:srgbClr>
                </a:solidFill>
                <a:effectLst>
                  <a:reflection blurRad="6350" stA="55000" endA="300" endPos="45500" dir="5400000" sy="-100000" algn="bl" rotWithShape="0"/>
                </a:effectLst>
                <a:latin typeface="Times New Roman" pitchFamily="18" charset="0"/>
                <a:cs typeface="Times New Roman" pitchFamily="18" charset="0"/>
              </a:rPr>
              <a:t>ПРОФОРІЄНТАЦІЙНА РОБОТА: </a:t>
            </a:r>
          </a:p>
          <a:p>
            <a:pPr marL="19050" indent="-19050" algn="just">
              <a:buNone/>
            </a:pPr>
            <a:r>
              <a:rPr lang="uk-UA" sz="1800" dirty="0" smtClean="0">
                <a:solidFill>
                  <a:schemeClr val="bg2">
                    <a:lumMod val="25000"/>
                  </a:schemeClr>
                </a:solidFill>
                <a:latin typeface="Times New Roman" pitchFamily="18" charset="0"/>
                <a:cs typeface="Times New Roman" pitchFamily="18" charset="0"/>
              </a:rPr>
              <a:t>  </a:t>
            </a:r>
          </a:p>
        </p:txBody>
      </p:sp>
      <p:sp>
        <p:nvSpPr>
          <p:cNvPr id="2" name="Прямокутник 1"/>
          <p:cNvSpPr/>
          <p:nvPr/>
        </p:nvSpPr>
        <p:spPr>
          <a:xfrm>
            <a:off x="1403648" y="908720"/>
            <a:ext cx="7056784" cy="5909310"/>
          </a:xfrm>
          <a:prstGeom prst="rect">
            <a:avLst/>
          </a:prstGeom>
        </p:spPr>
        <p:txBody>
          <a:bodyPr wrap="square">
            <a:spAutoFit/>
          </a:bodyPr>
          <a:lstStyle/>
          <a:p>
            <a:pPr marL="285750" indent="-285750">
              <a:lnSpc>
                <a:spcPct val="150000"/>
              </a:lnSpc>
              <a:buFontTx/>
              <a:buChar char="-"/>
            </a:pPr>
            <a:r>
              <a:rPr lang="uk-UA" dirty="0" smtClean="0">
                <a:solidFill>
                  <a:srgbClr val="611617"/>
                </a:solidFill>
                <a:latin typeface="Times New Roman" panose="02020603050405020304" pitchFamily="18" charset="0"/>
                <a:cs typeface="Times New Roman" panose="02020603050405020304" pitchFamily="18" charset="0"/>
              </a:rPr>
              <a:t>зустрічі </a:t>
            </a:r>
            <a:r>
              <a:rPr lang="uk-UA" dirty="0">
                <a:solidFill>
                  <a:srgbClr val="611617"/>
                </a:solidFill>
                <a:latin typeface="Times New Roman" panose="02020603050405020304" pitchFamily="18" charset="0"/>
                <a:cs typeface="Times New Roman" panose="02020603050405020304" pitchFamily="18" charset="0"/>
              </a:rPr>
              <a:t>з </a:t>
            </a:r>
            <a:r>
              <a:rPr lang="uk-UA" dirty="0" smtClean="0">
                <a:solidFill>
                  <a:srgbClr val="611617"/>
                </a:solidFill>
                <a:latin typeface="Times New Roman" panose="02020603050405020304" pitchFamily="18" charset="0"/>
                <a:cs typeface="Times New Roman" panose="02020603050405020304" pitchFamily="18" charset="0"/>
              </a:rPr>
              <a:t>представниками: </a:t>
            </a:r>
          </a:p>
          <a:p>
            <a:pPr marL="285750" indent="-285750">
              <a:lnSpc>
                <a:spcPct val="150000"/>
              </a:lnSpc>
              <a:buFont typeface="Arial" panose="020B0604020202020204" pitchFamily="34" charset="0"/>
              <a:buChar char="•"/>
            </a:pPr>
            <a:r>
              <a:rPr lang="uk-UA" dirty="0" smtClean="0">
                <a:solidFill>
                  <a:srgbClr val="611617"/>
                </a:solidFill>
                <a:latin typeface="Times New Roman" panose="02020603050405020304" pitchFamily="18" charset="0"/>
                <a:cs typeface="Times New Roman" panose="02020603050405020304" pitchFamily="18" charset="0"/>
              </a:rPr>
              <a:t> Київського </a:t>
            </a:r>
            <a:r>
              <a:rPr lang="uk-UA" dirty="0">
                <a:solidFill>
                  <a:srgbClr val="611617"/>
                </a:solidFill>
                <a:latin typeface="Times New Roman" panose="02020603050405020304" pitchFamily="18" charset="0"/>
                <a:cs typeface="Times New Roman" panose="02020603050405020304" pitchFamily="18" charset="0"/>
              </a:rPr>
              <a:t>національного технологічного університету</a:t>
            </a:r>
            <a:r>
              <a:rPr lang="uk-UA" dirty="0" smtClean="0">
                <a:solidFill>
                  <a:srgbClr val="611617"/>
                </a:solidFill>
                <a:latin typeface="Times New Roman" panose="02020603050405020304" pitchFamily="18" charset="0"/>
                <a:cs typeface="Times New Roman" panose="02020603050405020304" pitchFamily="18" charset="0"/>
              </a:rPr>
              <a:t>,</a:t>
            </a:r>
          </a:p>
          <a:p>
            <a:pPr marL="285750" indent="-285750">
              <a:lnSpc>
                <a:spcPct val="150000"/>
              </a:lnSpc>
              <a:buFont typeface="Arial" panose="020B0604020202020204" pitchFamily="34" charset="0"/>
              <a:buChar char="•"/>
            </a:pPr>
            <a:r>
              <a:rPr lang="uk-UA" dirty="0" smtClean="0">
                <a:solidFill>
                  <a:srgbClr val="611617"/>
                </a:solidFill>
                <a:latin typeface="Times New Roman" panose="02020603050405020304" pitchFamily="18" charset="0"/>
                <a:cs typeface="Times New Roman" panose="02020603050405020304" pitchFamily="18" charset="0"/>
              </a:rPr>
              <a:t>Київського </a:t>
            </a:r>
            <a:r>
              <a:rPr lang="uk-UA" dirty="0">
                <a:solidFill>
                  <a:srgbClr val="611617"/>
                </a:solidFill>
                <a:latin typeface="Times New Roman" panose="02020603050405020304" pitchFamily="18" charset="0"/>
                <a:cs typeface="Times New Roman" panose="02020603050405020304" pitchFamily="18" charset="0"/>
              </a:rPr>
              <a:t>національного університету біоресурсів і природокористування України, </a:t>
            </a:r>
            <a:endParaRPr lang="uk-UA" dirty="0" smtClean="0">
              <a:solidFill>
                <a:srgbClr val="611617"/>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uk-UA" dirty="0" smtClean="0">
                <a:solidFill>
                  <a:srgbClr val="611617"/>
                </a:solidFill>
                <a:latin typeface="Times New Roman" panose="02020603050405020304" pitchFamily="18" charset="0"/>
                <a:cs typeface="Times New Roman" panose="02020603050405020304" pitchFamily="18" charset="0"/>
              </a:rPr>
              <a:t>Київського </a:t>
            </a:r>
            <a:r>
              <a:rPr lang="uk-UA" dirty="0">
                <a:solidFill>
                  <a:srgbClr val="611617"/>
                </a:solidFill>
                <a:latin typeface="Times New Roman" panose="02020603050405020304" pitchFamily="18" charset="0"/>
                <a:cs typeface="Times New Roman" panose="02020603050405020304" pitchFamily="18" charset="0"/>
              </a:rPr>
              <a:t>університету культури та мистецтв, </a:t>
            </a:r>
            <a:endParaRPr lang="uk-UA" dirty="0" smtClean="0">
              <a:solidFill>
                <a:srgbClr val="611617"/>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uk-UA" dirty="0" smtClean="0">
                <a:solidFill>
                  <a:srgbClr val="611617"/>
                </a:solidFill>
                <a:latin typeface="Times New Roman" panose="02020603050405020304" pitchFamily="18" charset="0"/>
                <a:cs typeface="Times New Roman" panose="02020603050405020304" pitchFamily="18" charset="0"/>
              </a:rPr>
              <a:t>Ніжинського </a:t>
            </a:r>
            <a:r>
              <a:rPr lang="uk-UA" dirty="0">
                <a:solidFill>
                  <a:srgbClr val="611617"/>
                </a:solidFill>
                <a:latin typeface="Times New Roman" panose="02020603050405020304" pitchFamily="18" charset="0"/>
                <a:cs typeface="Times New Roman" panose="02020603050405020304" pitchFamily="18" charset="0"/>
              </a:rPr>
              <a:t>державного університету імені Миколи Гоголя</a:t>
            </a:r>
            <a:r>
              <a:rPr lang="uk-UA" dirty="0" smtClean="0">
                <a:solidFill>
                  <a:srgbClr val="611617"/>
                </a:solidFill>
                <a:latin typeface="Times New Roman" panose="02020603050405020304" pitchFamily="18" charset="0"/>
                <a:cs typeface="Times New Roman" panose="02020603050405020304" pitchFamily="18" charset="0"/>
              </a:rPr>
              <a:t>,</a:t>
            </a:r>
          </a:p>
          <a:p>
            <a:pPr marL="285750" indent="-285750">
              <a:lnSpc>
                <a:spcPct val="150000"/>
              </a:lnSpc>
              <a:buFont typeface="Arial" panose="020B0604020202020204" pitchFamily="34" charset="0"/>
              <a:buChar char="•"/>
            </a:pPr>
            <a:r>
              <a:rPr lang="uk-UA" dirty="0" smtClean="0">
                <a:solidFill>
                  <a:srgbClr val="611617"/>
                </a:solidFill>
                <a:latin typeface="Times New Roman" panose="02020603050405020304" pitchFamily="18" charset="0"/>
                <a:cs typeface="Times New Roman" panose="02020603050405020304" pitchFamily="18" charset="0"/>
              </a:rPr>
              <a:t> </a:t>
            </a:r>
            <a:r>
              <a:rPr lang="uk-UA" dirty="0">
                <a:solidFill>
                  <a:srgbClr val="611617"/>
                </a:solidFill>
                <a:latin typeface="Times New Roman" panose="02020603050405020304" pitchFamily="18" charset="0"/>
                <a:cs typeface="Times New Roman" panose="02020603050405020304" pitchFamily="18" charset="0"/>
              </a:rPr>
              <a:t>Національної академії сухопутних військ імені Петра Сагайдачного, </a:t>
            </a:r>
            <a:endParaRPr lang="uk-UA" dirty="0" smtClean="0">
              <a:solidFill>
                <a:srgbClr val="611617"/>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uk-UA" dirty="0" smtClean="0">
                <a:solidFill>
                  <a:srgbClr val="611617"/>
                </a:solidFill>
                <a:latin typeface="Times New Roman" panose="02020603050405020304" pitchFamily="18" charset="0"/>
                <a:cs typeface="Times New Roman" panose="02020603050405020304" pitchFamily="18" charset="0"/>
              </a:rPr>
              <a:t>Чернігівського </a:t>
            </a:r>
            <a:r>
              <a:rPr lang="uk-UA" dirty="0">
                <a:solidFill>
                  <a:srgbClr val="611617"/>
                </a:solidFill>
                <a:latin typeface="Times New Roman" panose="02020603050405020304" pitchFamily="18" charset="0"/>
                <a:cs typeface="Times New Roman" panose="02020603050405020304" pitchFamily="18" charset="0"/>
              </a:rPr>
              <a:t>технологічного університету, </a:t>
            </a:r>
            <a:endParaRPr lang="uk-UA" dirty="0" smtClean="0">
              <a:solidFill>
                <a:srgbClr val="611617"/>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uk-UA" dirty="0" smtClean="0">
                <a:solidFill>
                  <a:srgbClr val="611617"/>
                </a:solidFill>
                <a:latin typeface="Times New Roman" panose="02020603050405020304" pitchFamily="18" charset="0"/>
                <a:cs typeface="Times New Roman" panose="02020603050405020304" pitchFamily="18" charset="0"/>
              </a:rPr>
              <a:t>Одеської </a:t>
            </a:r>
            <a:r>
              <a:rPr lang="uk-UA" dirty="0">
                <a:solidFill>
                  <a:srgbClr val="611617"/>
                </a:solidFill>
                <a:latin typeface="Times New Roman" panose="02020603050405020304" pitchFamily="18" charset="0"/>
                <a:cs typeface="Times New Roman" panose="02020603050405020304" pitchFamily="18" charset="0"/>
              </a:rPr>
              <a:t>військової академії, </a:t>
            </a:r>
            <a:endParaRPr lang="uk-UA" dirty="0" smtClean="0">
              <a:solidFill>
                <a:srgbClr val="611617"/>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uk-UA" dirty="0" smtClean="0">
                <a:solidFill>
                  <a:srgbClr val="611617"/>
                </a:solidFill>
                <a:latin typeface="Times New Roman" panose="02020603050405020304" pitchFamily="18" charset="0"/>
                <a:cs typeface="Times New Roman" panose="02020603050405020304" pitchFamily="18" charset="0"/>
              </a:rPr>
              <a:t>Харківського </a:t>
            </a:r>
            <a:r>
              <a:rPr lang="uk-UA" dirty="0">
                <a:solidFill>
                  <a:srgbClr val="611617"/>
                </a:solidFill>
                <a:latin typeface="Times New Roman" panose="02020603050405020304" pitchFamily="18" charset="0"/>
                <a:cs typeface="Times New Roman" panose="02020603050405020304" pitchFamily="18" charset="0"/>
              </a:rPr>
              <a:t>технологічного </a:t>
            </a:r>
            <a:r>
              <a:rPr lang="uk-UA" dirty="0" smtClean="0">
                <a:solidFill>
                  <a:srgbClr val="611617"/>
                </a:solidFill>
                <a:latin typeface="Times New Roman" panose="02020603050405020304" pitchFamily="18" charset="0"/>
                <a:cs typeface="Times New Roman" panose="02020603050405020304" pitchFamily="18" charset="0"/>
              </a:rPr>
              <a:t>університету,</a:t>
            </a:r>
          </a:p>
          <a:p>
            <a:pPr marL="285750" indent="-285750">
              <a:lnSpc>
                <a:spcPct val="150000"/>
              </a:lnSpc>
              <a:buFont typeface="Arial" panose="020B0604020202020204" pitchFamily="34" charset="0"/>
              <a:buChar char="•"/>
            </a:pPr>
            <a:r>
              <a:rPr lang="uk-UA" dirty="0">
                <a:solidFill>
                  <a:srgbClr val="611617"/>
                </a:solidFill>
                <a:latin typeface="Times New Roman" panose="02020603050405020304" pitchFamily="18" charset="0"/>
                <a:cs typeface="Times New Roman" panose="02020603050405020304" pitchFamily="18" charset="0"/>
              </a:rPr>
              <a:t>зустрічі з випускниками ліцею, студентами </a:t>
            </a:r>
            <a:r>
              <a:rPr lang="uk-UA" dirty="0" smtClean="0">
                <a:solidFill>
                  <a:srgbClr val="611617"/>
                </a:solidFill>
                <a:latin typeface="Times New Roman" panose="02020603050405020304" pitchFamily="18" charset="0"/>
                <a:cs typeface="Times New Roman" panose="02020603050405020304" pitchFamily="18" charset="0"/>
              </a:rPr>
              <a:t>ЗВО,</a:t>
            </a:r>
          </a:p>
          <a:p>
            <a:pPr marL="285750" indent="-285750">
              <a:lnSpc>
                <a:spcPct val="150000"/>
              </a:lnSpc>
              <a:buFont typeface="Arial" panose="020B0604020202020204" pitchFamily="34" charset="0"/>
              <a:buChar char="•"/>
            </a:pPr>
            <a:r>
              <a:rPr lang="uk-UA" dirty="0" smtClean="0">
                <a:solidFill>
                  <a:srgbClr val="611617"/>
                </a:solidFill>
                <a:latin typeface="Times New Roman" panose="02020603050405020304" pitchFamily="18" charset="0"/>
                <a:cs typeface="Times New Roman" panose="02020603050405020304" pitchFamily="18" charset="0"/>
              </a:rPr>
              <a:t>ярмарок професій</a:t>
            </a:r>
            <a:endParaRPr lang="uk-UA" dirty="0">
              <a:solidFill>
                <a:srgbClr val="611617"/>
              </a:solidFill>
              <a:latin typeface="Times New Roman" panose="02020603050405020304" pitchFamily="18" charset="0"/>
              <a:cs typeface="Times New Roman" panose="02020603050405020304" pitchFamily="18" charset="0"/>
            </a:endParaRPr>
          </a:p>
          <a:p>
            <a:pPr>
              <a:lnSpc>
                <a:spcPct val="150000"/>
              </a:lnSpc>
            </a:pPr>
            <a:endParaRPr lang="uk-UA" dirty="0">
              <a:solidFill>
                <a:srgbClr val="611617"/>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42976" y="214290"/>
            <a:ext cx="7498080" cy="785818"/>
          </a:xfrm>
        </p:spPr>
        <p:txBody>
          <a:bodyPr>
            <a:noAutofit/>
          </a:bodyPr>
          <a:lstStyle/>
          <a:p>
            <a:pPr marL="19050" indent="-19050" algn="ctr">
              <a:buNone/>
            </a:pPr>
            <a:r>
              <a:rPr lang="uk-UA" sz="2400" b="1" dirty="0" smtClean="0">
                <a:solidFill>
                  <a:srgbClr val="B4936D">
                    <a:lumMod val="50000"/>
                  </a:srgbClr>
                </a:solidFill>
                <a:effectLst>
                  <a:reflection blurRad="6350" stA="55000" endA="300" endPos="45500" dir="5400000" sy="-100000" algn="bl" rotWithShape="0"/>
                </a:effectLst>
                <a:latin typeface="Times New Roman" pitchFamily="18" charset="0"/>
                <a:cs typeface="Times New Roman" pitchFamily="18" charset="0"/>
              </a:rPr>
              <a:t>РОБОТА З БАТЬКАМИ:</a:t>
            </a:r>
            <a:endParaRPr lang="uk-UA" sz="2400" b="1" dirty="0" smtClean="0">
              <a:solidFill>
                <a:schemeClr val="accent5">
                  <a:lumMod val="50000"/>
                </a:schemeClr>
              </a:solidFill>
              <a:latin typeface="Times New Roman" pitchFamily="18" charset="0"/>
              <a:cs typeface="Times New Roman" pitchFamily="18" charset="0"/>
            </a:endParaRPr>
          </a:p>
          <a:p>
            <a:pPr marL="19050" indent="-19050" algn="just">
              <a:buNone/>
            </a:pPr>
            <a:endParaRPr lang="uk-UA" sz="1600" dirty="0" smtClean="0">
              <a:solidFill>
                <a:schemeClr val="bg2">
                  <a:lumMod val="25000"/>
                </a:schemeClr>
              </a:solidFill>
              <a:latin typeface="Times New Roman" pitchFamily="18" charset="0"/>
              <a:cs typeface="Times New Roman" pitchFamily="18" charset="0"/>
            </a:endParaRPr>
          </a:p>
          <a:p>
            <a:pPr marL="19050" indent="-19050" algn="just">
              <a:buNone/>
            </a:pPr>
            <a:r>
              <a:rPr lang="uk-UA" sz="1600" dirty="0" smtClean="0">
                <a:solidFill>
                  <a:schemeClr val="bg2">
                    <a:lumMod val="25000"/>
                  </a:schemeClr>
                </a:solidFill>
                <a:latin typeface="Times New Roman" pitchFamily="18" charset="0"/>
                <a:cs typeface="Times New Roman" pitchFamily="18" charset="0"/>
              </a:rPr>
              <a:t>  </a:t>
            </a:r>
          </a:p>
        </p:txBody>
      </p:sp>
      <p:sp>
        <p:nvSpPr>
          <p:cNvPr id="4" name="TextBox 3"/>
          <p:cNvSpPr txBox="1"/>
          <p:nvPr/>
        </p:nvSpPr>
        <p:spPr>
          <a:xfrm>
            <a:off x="1142976" y="857232"/>
            <a:ext cx="7786742" cy="5601533"/>
          </a:xfrm>
          <a:prstGeom prst="rect">
            <a:avLst/>
          </a:prstGeom>
          <a:noFill/>
        </p:spPr>
        <p:txBody>
          <a:bodyPr wrap="square" rtlCol="0">
            <a:spAutoFit/>
          </a:bodyPr>
          <a:lstStyle/>
          <a:p>
            <a:pPr algn="just"/>
            <a:r>
              <a:rPr lang="uk-UA" dirty="0" smtClean="0">
                <a:solidFill>
                  <a:schemeClr val="accent5">
                    <a:lumMod val="50000"/>
                  </a:schemeClr>
                </a:solidFill>
                <a:latin typeface="Times New Roman" pitchFamily="18" charset="0"/>
                <a:cs typeface="Times New Roman" pitchFamily="18" charset="0"/>
              </a:rPr>
              <a:t>-  батьківські збори;</a:t>
            </a:r>
          </a:p>
          <a:p>
            <a:pPr algn="just"/>
            <a:r>
              <a:rPr lang="uk-UA" sz="2000" dirty="0" smtClean="0">
                <a:solidFill>
                  <a:schemeClr val="accent5">
                    <a:lumMod val="50000"/>
                  </a:schemeClr>
                </a:solidFill>
                <a:latin typeface="Times New Roman" pitchFamily="18" charset="0"/>
                <a:cs typeface="Times New Roman" pitchFamily="18" charset="0"/>
              </a:rPr>
              <a:t>- лекторії: «Адаптація учнів до умов навчання в ліцеї та проживання у гуртожитку. Вироблення єдиних вимог сім'ї та ліцею», «Небезпека </a:t>
            </a:r>
            <a:r>
              <a:rPr lang="uk-UA" sz="2000" dirty="0" err="1" smtClean="0">
                <a:solidFill>
                  <a:schemeClr val="accent5">
                    <a:lumMod val="50000"/>
                  </a:schemeClr>
                </a:solidFill>
                <a:latin typeface="Times New Roman" pitchFamily="18" charset="0"/>
                <a:cs typeface="Times New Roman" pitchFamily="18" charset="0"/>
              </a:rPr>
              <a:t>булінгу</a:t>
            </a:r>
            <a:r>
              <a:rPr lang="uk-UA" sz="2000" dirty="0" smtClean="0">
                <a:solidFill>
                  <a:schemeClr val="accent5">
                    <a:lumMod val="50000"/>
                  </a:schemeClr>
                </a:solidFill>
                <a:latin typeface="Times New Roman" pitchFamily="18" charset="0"/>
                <a:cs typeface="Times New Roman" pitchFamily="18" charset="0"/>
              </a:rPr>
              <a:t>», «Роль родини у процесі соціалізації особистості. Профілактика </a:t>
            </a:r>
            <a:r>
              <a:rPr lang="uk-UA" sz="2000" dirty="0" err="1" smtClean="0">
                <a:solidFill>
                  <a:schemeClr val="accent5">
                    <a:lumMod val="50000"/>
                  </a:schemeClr>
                </a:solidFill>
                <a:latin typeface="Times New Roman" pitchFamily="18" charset="0"/>
                <a:cs typeface="Times New Roman" pitchFamily="18" charset="0"/>
              </a:rPr>
              <a:t>булінгу</a:t>
            </a:r>
            <a:r>
              <a:rPr lang="uk-UA" sz="2000" dirty="0" smtClean="0">
                <a:solidFill>
                  <a:schemeClr val="accent5">
                    <a:lumMod val="50000"/>
                  </a:schemeClr>
                </a:solidFill>
                <a:latin typeface="Times New Roman" pitchFamily="18" charset="0"/>
                <a:cs typeface="Times New Roman" pitchFamily="18" charset="0"/>
              </a:rPr>
              <a:t> серед неповнолітніх», «Роль батьків у виборі професії» «Профілактика девіантної поведінки, правопорушень та злочинності серед учнів старшої школи»,  «ЗНО 2019 року: процедура реєстрації та особливості проходження»,  «Процедура реєстрації та особливості проходження пробного ЗНО»;</a:t>
            </a:r>
          </a:p>
          <a:p>
            <a:pPr algn="just"/>
            <a:r>
              <a:rPr lang="uk-UA" sz="2000" dirty="0" smtClean="0">
                <a:solidFill>
                  <a:schemeClr val="accent5">
                    <a:lumMod val="50000"/>
                  </a:schemeClr>
                </a:solidFill>
                <a:latin typeface="Times New Roman" pitchFamily="18" charset="0"/>
                <a:cs typeface="Times New Roman" pitchFamily="18" charset="0"/>
              </a:rPr>
              <a:t>-  педагогічні консультації з проблем: «Як допомогти дитині не зневіритись у своїх силах?», «Труднощі, які зазнає дитина, адаптуючись до нового колективу», «Контроль батьків за раціональним розподілом часу дітей під час канікул»;</a:t>
            </a:r>
          </a:p>
          <a:p>
            <a:pPr algn="just"/>
            <a:r>
              <a:rPr lang="uk-UA" sz="2000" dirty="0" smtClean="0">
                <a:solidFill>
                  <a:schemeClr val="accent5">
                    <a:lumMod val="50000"/>
                  </a:schemeClr>
                </a:solidFill>
                <a:latin typeface="Times New Roman" pitchFamily="18" charset="0"/>
                <a:cs typeface="Times New Roman" pitchFamily="18" charset="0"/>
              </a:rPr>
              <a:t>-  бесіди щодо дотримання правил внутрішнього розпорядку ліцею, про необхідність проведення щеплення проти кору, інших періодичних щеплень; </a:t>
            </a:r>
          </a:p>
          <a:p>
            <a:pPr algn="just"/>
            <a:r>
              <a:rPr lang="uk-UA" sz="2000" dirty="0" smtClean="0">
                <a:solidFill>
                  <a:schemeClr val="accent5">
                    <a:lumMod val="50000"/>
                  </a:schemeClr>
                </a:solidFill>
                <a:latin typeface="Times New Roman" pitchFamily="18" charset="0"/>
                <a:cs typeface="Times New Roman" pitchFamily="18" charset="0"/>
              </a:rPr>
              <a:t>-  тематичні бесіди: «Культура поведінки в гуртожитку», «Культура спілкування між людьми» та ін.</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615608" y="0"/>
            <a:ext cx="3528392" cy="3170099"/>
          </a:xfrm>
          <a:prstGeom prst="rect">
            <a:avLst/>
          </a:prstGeom>
          <a:noFill/>
        </p:spPr>
        <p:txBody>
          <a:bodyPr wrap="square" rtlCol="0">
            <a:spAutoFit/>
          </a:bodyPr>
          <a:lstStyle/>
          <a:p>
            <a:pPr algn="ctr"/>
            <a:r>
              <a:rPr lang="uk-UA" sz="2000" b="1" dirty="0" smtClean="0">
                <a:solidFill>
                  <a:schemeClr val="accent5">
                    <a:lumMod val="50000"/>
                  </a:schemeClr>
                </a:solidFill>
                <a:latin typeface="Times New Roman" pitchFamily="18" charset="0"/>
                <a:cs typeface="Times New Roman" pitchFamily="18" charset="0"/>
              </a:rPr>
              <a:t>Згідно плану роботи відбулися засідання ПЕДАГОГІЧНОЇ РАДИ, НАРАДИ ПРИ ДИРЕКТОРОВІ, ІНФОРМАЦІЙНИХ ДНІВ, ОПЕРАТИВНИХ НАРАД ПРИ ЗАСТУПНИКАХ, АТЕСТАЦІЙНОЇ КОМІСІЇ, ПК, НМР</a:t>
            </a:r>
            <a:endParaRPr lang="uk-UA" sz="2000" dirty="0">
              <a:solidFill>
                <a:schemeClr val="accent5">
                  <a:lumMod val="50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528" y="260648"/>
            <a:ext cx="5214349" cy="34771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5896" y="3172533"/>
            <a:ext cx="5209257" cy="34737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971600" y="4365104"/>
            <a:ext cx="2520280" cy="1631216"/>
          </a:xfrm>
          <a:prstGeom prst="rect">
            <a:avLst/>
          </a:prstGeom>
          <a:noFill/>
        </p:spPr>
        <p:txBody>
          <a:bodyPr wrap="square" rtlCol="0">
            <a:spAutoFit/>
          </a:bodyPr>
          <a:lstStyle/>
          <a:p>
            <a:pPr algn="ctr"/>
            <a:r>
              <a:rPr lang="uk-UA" sz="2000" b="1" dirty="0" smtClean="0">
                <a:solidFill>
                  <a:schemeClr val="accent5">
                    <a:lumMod val="50000"/>
                  </a:schemeClr>
                </a:solidFill>
                <a:latin typeface="Times New Roman" pitchFamily="18" charset="0"/>
                <a:cs typeface="Times New Roman" pitchFamily="18" charset="0"/>
              </a:rPr>
              <a:t>наказів по ліцею – 622;</a:t>
            </a:r>
          </a:p>
          <a:p>
            <a:pPr algn="ctr"/>
            <a:r>
              <a:rPr lang="uk-UA" sz="2000" b="1" dirty="0">
                <a:solidFill>
                  <a:schemeClr val="accent5">
                    <a:lumMod val="50000"/>
                  </a:schemeClr>
                </a:solidFill>
                <a:latin typeface="Times New Roman" pitchFamily="18" charset="0"/>
                <a:cs typeface="Times New Roman" pitchFamily="18" charset="0"/>
              </a:rPr>
              <a:t> </a:t>
            </a:r>
            <a:r>
              <a:rPr lang="uk-UA" sz="2000" b="1" dirty="0" smtClean="0">
                <a:solidFill>
                  <a:schemeClr val="accent5">
                    <a:lumMod val="50000"/>
                  </a:schemeClr>
                </a:solidFill>
                <a:latin typeface="Times New Roman" pitchFamily="18" charset="0"/>
                <a:cs typeface="Times New Roman" pitchFamily="18" charset="0"/>
              </a:rPr>
              <a:t>документація:</a:t>
            </a:r>
            <a:endParaRPr lang="uk-UA" sz="2000" dirty="0">
              <a:solidFill>
                <a:schemeClr val="accent5">
                  <a:lumMod val="50000"/>
                </a:schemeClr>
              </a:solidFill>
              <a:latin typeface="Times New Roman" pitchFamily="18" charset="0"/>
              <a:cs typeface="Times New Roman" pitchFamily="18" charset="0"/>
            </a:endParaRPr>
          </a:p>
          <a:p>
            <a:pPr algn="ctr"/>
            <a:r>
              <a:rPr lang="uk-UA" sz="2000" b="1" dirty="0" smtClean="0">
                <a:solidFill>
                  <a:schemeClr val="accent5">
                    <a:lumMod val="50000"/>
                  </a:schemeClr>
                </a:solidFill>
                <a:latin typeface="Times New Roman" pitchFamily="18" charset="0"/>
                <a:cs typeface="Times New Roman" pitchFamily="18" charset="0"/>
              </a:rPr>
              <a:t>вихідна – 439, </a:t>
            </a:r>
          </a:p>
          <a:p>
            <a:pPr algn="ctr"/>
            <a:r>
              <a:rPr lang="uk-UA" sz="2000" b="1" dirty="0" smtClean="0">
                <a:solidFill>
                  <a:schemeClr val="accent5">
                    <a:lumMod val="50000"/>
                  </a:schemeClr>
                </a:solidFill>
                <a:latin typeface="Times New Roman" pitchFamily="18" charset="0"/>
                <a:cs typeface="Times New Roman" pitchFamily="18" charset="0"/>
              </a:rPr>
              <a:t>вхідна – 607</a:t>
            </a:r>
            <a:endParaRPr lang="uk-UA" sz="2000" dirty="0">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47177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7168" y="0"/>
            <a:ext cx="6526832" cy="1323439"/>
          </a:xfrm>
          <a:prstGeom prst="rect">
            <a:avLst/>
          </a:prstGeom>
          <a:noFill/>
        </p:spPr>
        <p:txBody>
          <a:bodyPr wrap="square" rtlCol="0">
            <a:spAutoFit/>
          </a:bodyPr>
          <a:lstStyle/>
          <a:p>
            <a:pPr algn="ctr"/>
            <a:r>
              <a:rPr lang="ru-RU" sz="2000" b="1" dirty="0" err="1" smtClean="0">
                <a:solidFill>
                  <a:schemeClr val="accent5">
                    <a:lumMod val="50000"/>
                  </a:schemeClr>
                </a:solidFill>
                <a:latin typeface="Times New Roman" pitchFamily="18" charset="0"/>
                <a:cs typeface="Times New Roman" pitchFamily="18" charset="0"/>
              </a:rPr>
              <a:t>підсумкова</a:t>
            </a:r>
            <a:r>
              <a:rPr lang="ru-RU" sz="2000" b="1" dirty="0" smtClean="0">
                <a:solidFill>
                  <a:schemeClr val="accent5">
                    <a:lumMod val="50000"/>
                  </a:schemeClr>
                </a:solidFill>
                <a:latin typeface="Times New Roman" pitchFamily="18" charset="0"/>
                <a:cs typeface="Times New Roman" pitchFamily="18" charset="0"/>
              </a:rPr>
              <a:t> </a:t>
            </a:r>
            <a:r>
              <a:rPr lang="ru-RU" sz="2000" b="1" dirty="0">
                <a:solidFill>
                  <a:schemeClr val="accent5">
                    <a:lumMod val="50000"/>
                  </a:schemeClr>
                </a:solidFill>
                <a:latin typeface="Times New Roman" pitchFamily="18" charset="0"/>
                <a:cs typeface="Times New Roman" pitchFamily="18" charset="0"/>
              </a:rPr>
              <a:t>(</a:t>
            </a:r>
            <a:r>
              <a:rPr lang="ru-RU" sz="2000" b="1" dirty="0" smtClean="0">
                <a:solidFill>
                  <a:schemeClr val="accent5">
                    <a:lumMod val="50000"/>
                  </a:schemeClr>
                </a:solidFill>
                <a:latin typeface="Times New Roman" pitchFamily="18" charset="0"/>
                <a:cs typeface="Times New Roman" pitchFamily="18" charset="0"/>
              </a:rPr>
              <a:t>не)</a:t>
            </a:r>
            <a:r>
              <a:rPr lang="ru-RU" sz="2000" b="1" dirty="0" err="1" smtClean="0">
                <a:solidFill>
                  <a:schemeClr val="accent5">
                    <a:lumMod val="50000"/>
                  </a:schemeClr>
                </a:solidFill>
                <a:latin typeface="Times New Roman" pitchFamily="18" charset="0"/>
                <a:cs typeface="Times New Roman" pitchFamily="18" charset="0"/>
              </a:rPr>
              <a:t>конференція</a:t>
            </a:r>
            <a:r>
              <a:rPr lang="ru-RU" sz="2000" b="1" dirty="0" smtClean="0">
                <a:solidFill>
                  <a:schemeClr val="accent5">
                    <a:lumMod val="50000"/>
                  </a:schemeClr>
                </a:solidFill>
                <a:latin typeface="Times New Roman" pitchFamily="18" charset="0"/>
                <a:cs typeface="Times New Roman" pitchFamily="18" charset="0"/>
              </a:rPr>
              <a:t> </a:t>
            </a:r>
            <a:r>
              <a:rPr lang="ru-RU" sz="2000" b="1" dirty="0">
                <a:solidFill>
                  <a:schemeClr val="accent5">
                    <a:lumMod val="50000"/>
                  </a:schemeClr>
                </a:solidFill>
                <a:latin typeface="Times New Roman" pitchFamily="18" charset="0"/>
                <a:cs typeface="Times New Roman" pitchFamily="18" charset="0"/>
              </a:rPr>
              <a:t>з </a:t>
            </a:r>
            <a:r>
              <a:rPr lang="ru-RU" sz="2000" b="1" dirty="0" err="1">
                <a:solidFill>
                  <a:schemeClr val="accent5">
                    <a:lumMod val="50000"/>
                  </a:schemeClr>
                </a:solidFill>
                <a:latin typeface="Times New Roman" pitchFamily="18" charset="0"/>
                <a:cs typeface="Times New Roman" pitchFamily="18" charset="0"/>
              </a:rPr>
              <a:t>науково-методичної</a:t>
            </a:r>
            <a:r>
              <a:rPr lang="ru-RU" sz="2000" b="1" dirty="0">
                <a:solidFill>
                  <a:schemeClr val="accent5">
                    <a:lumMod val="50000"/>
                  </a:schemeClr>
                </a:solidFill>
                <a:latin typeface="Times New Roman" pitchFamily="18" charset="0"/>
                <a:cs typeface="Times New Roman" pitchFamily="18" charset="0"/>
              </a:rPr>
              <a:t> теми «УПРОВАДЖЕННЯ ПЕДАГОГІКИ УСПІХУ В ОСВІТНІЙ ПРОСТІР ЛІЦЕЮ</a:t>
            </a:r>
            <a:r>
              <a:rPr lang="ru-RU" sz="2000" b="1" dirty="0" smtClean="0">
                <a:solidFill>
                  <a:schemeClr val="accent5">
                    <a:lumMod val="50000"/>
                  </a:schemeClr>
                </a:solidFill>
                <a:latin typeface="Times New Roman" pitchFamily="18" charset="0"/>
                <a:cs typeface="Times New Roman" pitchFamily="18" charset="0"/>
              </a:rPr>
              <a:t>»</a:t>
            </a:r>
          </a:p>
          <a:p>
            <a:pPr algn="ctr"/>
            <a:r>
              <a:rPr lang="ru-RU" sz="2000" b="1" dirty="0" smtClean="0">
                <a:solidFill>
                  <a:schemeClr val="accent5">
                    <a:lumMod val="50000"/>
                  </a:schemeClr>
                </a:solidFill>
                <a:latin typeface="Times New Roman" pitchFamily="18" charset="0"/>
                <a:cs typeface="Times New Roman" pitchFamily="18" charset="0"/>
              </a:rPr>
              <a:t>(12.04.2019) </a:t>
            </a:r>
            <a:endParaRPr lang="uk-UA" sz="2000" dirty="0">
              <a:solidFill>
                <a:schemeClr val="accent5">
                  <a:lumMod val="50000"/>
                </a:schemeClr>
              </a:solidFill>
              <a:latin typeface="Times New Roman" pitchFamily="18" charset="0"/>
              <a:cs typeface="Times New Roman" pitchFamily="18" charset="0"/>
            </a:endParaRPr>
          </a:p>
        </p:txBody>
      </p:sp>
      <p:pic>
        <p:nvPicPr>
          <p:cNvPr id="12290" name="Picture 2" descr="C:\Users\Сліпак\Downloads\DSC_092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77411" y="1310930"/>
            <a:ext cx="4998466" cy="2347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1" name="Picture 3" descr="C:\Users\Сліпак\Downloads\DSC_089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504" y="657594"/>
            <a:ext cx="2907780" cy="30243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2" name="Picture 4" descr="C:\Users\Сліпак\Downloads\DSC_080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3266" y="3753341"/>
            <a:ext cx="4283968" cy="28559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3" name="Picture 5" descr="C:\Users\Сліпак\Downloads\DSC_077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70022" y="3753341"/>
            <a:ext cx="4283968" cy="28559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45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Сліпак\Downloads\DSC_086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8524" y="260647"/>
            <a:ext cx="4248167" cy="28321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6" name="Picture 4" descr="C:\Users\Сліпак\Downloads\DSC_084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3809" y="3644684"/>
            <a:ext cx="4170679" cy="27804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7" name="Picture 5" descr="C:\Users\Сліпак\Downloads\DSC_081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1519" y="3644684"/>
            <a:ext cx="4170679" cy="27804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8" name="Picture 6" descr="C:\Users\Сліпак\Downloads\DSC_077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9992" y="284786"/>
            <a:ext cx="4211960" cy="28079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81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ідзаголовок 2"/>
          <p:cNvSpPr>
            <a:spLocks noGrp="1"/>
          </p:cNvSpPr>
          <p:nvPr>
            <p:ph type="subTitle" idx="1"/>
          </p:nvPr>
        </p:nvSpPr>
        <p:spPr>
          <a:xfrm>
            <a:off x="214282" y="285728"/>
            <a:ext cx="8929718" cy="714380"/>
          </a:xfrm>
        </p:spPr>
        <p:txBody>
          <a:bodyPr>
            <a:noAutofit/>
          </a:bodyPr>
          <a:lstStyle/>
          <a:p>
            <a:pPr marL="0" lvl="1"/>
            <a:r>
              <a:rPr lang="uk-UA" b="1" dirty="0" smtClean="0">
                <a:solidFill>
                  <a:srgbClr val="B4936D">
                    <a:lumMod val="50000"/>
                  </a:srgbClr>
                </a:solidFill>
                <a:effectLst>
                  <a:reflection blurRad="6350" stA="55000" endA="300" endPos="45500" dir="5400000" sy="-100000" algn="bl" rotWithShape="0"/>
                </a:effectLst>
                <a:latin typeface="Times New Roman" pitchFamily="18" charset="0"/>
                <a:ea typeface="+mj-ea"/>
                <a:cs typeface="Times New Roman" pitchFamily="18" charset="0"/>
              </a:rPr>
              <a:t>Якість освіти – основний вектор діяльності</a:t>
            </a:r>
            <a:endParaRPr lang="uk-UA" b="1" dirty="0" smtClean="0">
              <a:solidFill>
                <a:srgbClr val="B4936D">
                  <a:lumMod val="50000"/>
                </a:srgbClr>
              </a:solidFill>
              <a:effectLst>
                <a:reflection blurRad="6350" stA="55000" endA="300" endPos="45500" dir="5400000" sy="-100000" algn="bl" rotWithShape="0"/>
              </a:effectLst>
              <a:latin typeface="Book Antiqua"/>
              <a:ea typeface="+mj-ea"/>
              <a:cs typeface="+mj-cs"/>
            </a:endParaRPr>
          </a:p>
        </p:txBody>
      </p:sp>
      <p:graphicFrame>
        <p:nvGraphicFramePr>
          <p:cNvPr id="2" name="Таблиця 1"/>
          <p:cNvGraphicFramePr>
            <a:graphicFrameLocks noGrp="1"/>
          </p:cNvGraphicFramePr>
          <p:nvPr>
            <p:extLst>
              <p:ext uri="{D42A27DB-BD31-4B8C-83A1-F6EECF244321}">
                <p14:modId xmlns:p14="http://schemas.microsoft.com/office/powerpoint/2010/main" val="2879234046"/>
              </p:ext>
            </p:extLst>
          </p:nvPr>
        </p:nvGraphicFramePr>
        <p:xfrm>
          <a:off x="1259632" y="908720"/>
          <a:ext cx="7416824" cy="5428746"/>
        </p:xfrm>
        <a:graphic>
          <a:graphicData uri="http://schemas.openxmlformats.org/drawingml/2006/table">
            <a:tbl>
              <a:tblPr firstRow="1" firstCol="1" lastRow="1" lastCol="1" bandRow="1" bandCol="1"/>
              <a:tblGrid>
                <a:gridCol w="824091"/>
                <a:gridCol w="4050382"/>
                <a:gridCol w="658581"/>
                <a:gridCol w="460338"/>
                <a:gridCol w="711716"/>
                <a:gridCol w="711716"/>
              </a:tblGrid>
              <a:tr h="432048">
                <a:tc>
                  <a:txBody>
                    <a:bodyPr/>
                    <a:lstStyle/>
                    <a:p>
                      <a:pPr algn="just">
                        <a:spcAft>
                          <a:spcPts val="0"/>
                        </a:spcAft>
                      </a:pPr>
                      <a:r>
                        <a:rPr lang="uk-UA" sz="1400" b="1" dirty="0">
                          <a:effectLst/>
                          <a:latin typeface="Times New Roman"/>
                          <a:ea typeface="Times New Roman"/>
                        </a:rPr>
                        <a:t>№ п/</a:t>
                      </a:r>
                      <a:r>
                        <a:rPr lang="uk-UA" sz="1400" b="1" dirty="0" err="1">
                          <a:effectLst/>
                          <a:latin typeface="Times New Roman"/>
                          <a:ea typeface="Times New Roman"/>
                        </a:rPr>
                        <a:t>п</a:t>
                      </a:r>
                      <a:endParaRPr lang="uk-UA" sz="1400" dirty="0">
                        <a:effectLst/>
                        <a:latin typeface="Times New Roman"/>
                        <a:ea typeface="Times New Roman"/>
                      </a:endParaRP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b="1" dirty="0">
                          <a:effectLst/>
                          <a:latin typeface="Times New Roman"/>
                          <a:ea typeface="Times New Roman"/>
                        </a:rPr>
                        <a:t>Зведена інформація</a:t>
                      </a:r>
                      <a:endParaRPr lang="uk-UA" sz="1400" dirty="0">
                        <a:effectLst/>
                        <a:latin typeface="Times New Roman"/>
                        <a:ea typeface="Times New Roman"/>
                      </a:endParaRP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228600" algn="just">
                        <a:spcAft>
                          <a:spcPts val="0"/>
                        </a:spcAft>
                      </a:pPr>
                      <a:r>
                        <a:rPr lang="uk-UA" sz="1400" b="1">
                          <a:effectLst/>
                          <a:latin typeface="Times New Roman"/>
                          <a:ea typeface="Times New Roman"/>
                        </a:rPr>
                        <a:t>Учнів</a:t>
                      </a:r>
                      <a:endParaRPr lang="uk-UA" sz="1400">
                        <a:effectLst/>
                        <a:latin typeface="Times New Roman"/>
                        <a:ea typeface="Times New Roman"/>
                      </a:endParaRP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just">
                        <a:spcAft>
                          <a:spcPts val="0"/>
                        </a:spcAft>
                      </a:pPr>
                      <a:r>
                        <a:rPr lang="uk-UA" sz="1400" b="1">
                          <a:effectLst/>
                          <a:latin typeface="Times New Roman"/>
                          <a:ea typeface="Times New Roman"/>
                        </a:rPr>
                        <a:t>%</a:t>
                      </a:r>
                      <a:endParaRPr lang="uk-UA" sz="1400">
                        <a:effectLst/>
                        <a:latin typeface="Times New Roman"/>
                        <a:ea typeface="Times New Roman"/>
                      </a:endParaRP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282954">
                <a:tc>
                  <a:txBody>
                    <a:bodyPr/>
                    <a:lstStyle/>
                    <a:p>
                      <a:pPr indent="228600" algn="just">
                        <a:spcAft>
                          <a:spcPts val="0"/>
                        </a:spcAft>
                      </a:pPr>
                      <a:r>
                        <a:rPr lang="uk-UA" sz="1400">
                          <a:effectLst/>
                          <a:latin typeface="Times New Roman"/>
                          <a:ea typeface="Times New Roman"/>
                        </a:rPr>
                        <a:t>І</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На початок І семестру</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a:effectLst/>
                          <a:latin typeface="Times New Roman"/>
                          <a:ea typeface="Times New Roman"/>
                        </a:rPr>
                        <a:t>179</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145031">
                <a:tc>
                  <a:txBody>
                    <a:bodyPr/>
                    <a:lstStyle/>
                    <a:p>
                      <a:pPr indent="228600" algn="just">
                        <a:spcAft>
                          <a:spcPts val="0"/>
                        </a:spcAft>
                      </a:pPr>
                      <a:r>
                        <a:rPr lang="uk-UA" sz="1400">
                          <a:effectLst/>
                          <a:latin typeface="Times New Roman"/>
                          <a:ea typeface="Times New Roman"/>
                        </a:rPr>
                        <a:t> </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Вибуло</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145031">
                <a:tc>
                  <a:txBody>
                    <a:bodyPr/>
                    <a:lstStyle/>
                    <a:p>
                      <a:pPr indent="228600" algn="just">
                        <a:spcAft>
                          <a:spcPts val="0"/>
                        </a:spcAft>
                      </a:pPr>
                      <a:r>
                        <a:rPr lang="uk-UA" sz="1400">
                          <a:effectLst/>
                          <a:latin typeface="Times New Roman"/>
                          <a:ea typeface="Times New Roman"/>
                        </a:rPr>
                        <a:t> </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Прибуло</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221352">
                <a:tc>
                  <a:txBody>
                    <a:bodyPr/>
                    <a:lstStyle/>
                    <a:p>
                      <a:pPr indent="228600" algn="just">
                        <a:spcAft>
                          <a:spcPts val="0"/>
                        </a:spcAft>
                      </a:pPr>
                      <a:r>
                        <a:rPr lang="uk-UA" sz="1400">
                          <a:effectLst/>
                          <a:latin typeface="Times New Roman"/>
                          <a:ea typeface="Times New Roman"/>
                        </a:rPr>
                        <a:t>ІІ</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Закінчило </a:t>
                      </a:r>
                      <a:r>
                        <a:rPr lang="uk-UA" sz="1400" dirty="0" err="1" smtClean="0">
                          <a:effectLst/>
                          <a:latin typeface="Times New Roman"/>
                          <a:ea typeface="Times New Roman"/>
                        </a:rPr>
                        <a:t>н.р</a:t>
                      </a:r>
                      <a:r>
                        <a:rPr lang="uk-UA" sz="1400" dirty="0" smtClean="0">
                          <a:effectLst/>
                          <a:latin typeface="Times New Roman"/>
                          <a:ea typeface="Times New Roman"/>
                        </a:rPr>
                        <a:t>. </a:t>
                      </a:r>
                      <a:r>
                        <a:rPr lang="uk-UA" sz="1400" dirty="0">
                          <a:effectLst/>
                          <a:latin typeface="Times New Roman"/>
                          <a:ea typeface="Times New Roman"/>
                        </a:rPr>
                        <a:t>усього учнів</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179</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400" dirty="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290063">
                <a:tc>
                  <a:txBody>
                    <a:bodyPr/>
                    <a:lstStyle/>
                    <a:p>
                      <a:pPr indent="228600" algn="just">
                        <a:spcAft>
                          <a:spcPts val="0"/>
                        </a:spcAft>
                      </a:pPr>
                      <a:r>
                        <a:rPr lang="uk-UA" sz="1400">
                          <a:effectLst/>
                          <a:latin typeface="Times New Roman"/>
                          <a:ea typeface="Times New Roman"/>
                        </a:rPr>
                        <a:t> </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ІІ курс</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a:effectLst/>
                          <a:latin typeface="Times New Roman"/>
                          <a:ea typeface="Times New Roman"/>
                        </a:rPr>
                        <a:t>89</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400" dirty="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253805">
                <a:tc>
                  <a:txBody>
                    <a:bodyPr/>
                    <a:lstStyle/>
                    <a:p>
                      <a:pPr indent="228600" algn="just">
                        <a:spcAft>
                          <a:spcPts val="0"/>
                        </a:spcAft>
                      </a:pPr>
                      <a:r>
                        <a:rPr lang="uk-UA" sz="1400">
                          <a:effectLst/>
                          <a:latin typeface="Times New Roman"/>
                          <a:ea typeface="Times New Roman"/>
                        </a:rPr>
                        <a:t> </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І курс</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90</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176212">
                <a:tc gridSpan="6">
                  <a:txBody>
                    <a:bodyPr/>
                    <a:lstStyle/>
                    <a:p>
                      <a:pPr indent="228600" algn="just">
                        <a:spcAft>
                          <a:spcPts val="0"/>
                        </a:spcAft>
                      </a:pPr>
                      <a:r>
                        <a:rPr lang="uk-UA" sz="1400" b="1" dirty="0">
                          <a:effectLst/>
                          <a:latin typeface="Times New Roman"/>
                          <a:ea typeface="Times New Roman"/>
                        </a:rPr>
                        <a:t>І курс</a:t>
                      </a:r>
                      <a:endParaRPr lang="uk-UA" sz="1400" dirty="0">
                        <a:effectLst/>
                        <a:latin typeface="Times New Roman"/>
                        <a:ea typeface="Times New Roman"/>
                      </a:endParaRP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190336">
                <a:tc>
                  <a:txBody>
                    <a:bodyPr/>
                    <a:lstStyle/>
                    <a:p>
                      <a:pPr indent="228600" algn="just">
                        <a:spcAft>
                          <a:spcPts val="0"/>
                        </a:spcAft>
                      </a:pPr>
                      <a:r>
                        <a:rPr lang="uk-UA" sz="1400">
                          <a:effectLst/>
                          <a:latin typeface="Times New Roman"/>
                          <a:ea typeface="Times New Roman"/>
                        </a:rPr>
                        <a:t>ІІІ</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Закінчило </a:t>
                      </a:r>
                      <a:r>
                        <a:rPr lang="uk-UA" sz="1400" dirty="0" err="1" smtClean="0">
                          <a:effectLst/>
                          <a:latin typeface="Times New Roman"/>
                          <a:ea typeface="Times New Roman"/>
                        </a:rPr>
                        <a:t>н.р</a:t>
                      </a:r>
                      <a:r>
                        <a:rPr lang="uk-UA" sz="1400" dirty="0" smtClean="0">
                          <a:effectLst/>
                          <a:latin typeface="Times New Roman"/>
                          <a:ea typeface="Times New Roman"/>
                        </a:rPr>
                        <a:t>. на </a:t>
                      </a:r>
                      <a:r>
                        <a:rPr lang="uk-UA" sz="1400" dirty="0">
                          <a:effectLst/>
                          <a:latin typeface="Times New Roman"/>
                          <a:ea typeface="Times New Roman"/>
                        </a:rPr>
                        <a:t>високому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smtClean="0">
                          <a:effectLst/>
                          <a:latin typeface="Times New Roman"/>
                          <a:ea typeface="Times New Roman"/>
                        </a:rPr>
                        <a:t>21</a:t>
                      </a:r>
                      <a:endParaRPr lang="uk-UA" sz="1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smtClean="0">
                          <a:effectLst/>
                          <a:latin typeface="Times New Roman"/>
                          <a:ea typeface="Times New Roman"/>
                        </a:rPr>
                        <a:t>23</a:t>
                      </a:r>
                      <a:endParaRPr lang="uk-UA" sz="1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253805">
                <a:tc>
                  <a:txBody>
                    <a:bodyPr/>
                    <a:lstStyle/>
                    <a:p>
                      <a:pPr indent="228600" algn="just">
                        <a:spcAft>
                          <a:spcPts val="0"/>
                        </a:spcAft>
                      </a:pPr>
                      <a:r>
                        <a:rPr lang="uk-UA" sz="1400">
                          <a:effectLst/>
                          <a:latin typeface="Times New Roman"/>
                          <a:ea typeface="Times New Roman"/>
                        </a:rPr>
                        <a:t> </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достатньому рівні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253805">
                <a:tc>
                  <a:txBody>
                    <a:bodyPr/>
                    <a:lstStyle/>
                    <a:p>
                      <a:pPr indent="228600" algn="just">
                        <a:spcAft>
                          <a:spcPts val="0"/>
                        </a:spcAft>
                      </a:pPr>
                      <a:r>
                        <a:rPr lang="uk-UA" sz="1400">
                          <a:effectLst/>
                          <a:latin typeface="Times New Roman"/>
                          <a:ea typeface="Times New Roman"/>
                        </a:rPr>
                        <a:t> </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середньому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a:effectLst/>
                          <a:latin typeface="Times New Roman"/>
                          <a:ea typeface="Times New Roman"/>
                        </a:rPr>
                        <a:t>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180846">
                <a:tc>
                  <a:txBody>
                    <a:bodyPr/>
                    <a:lstStyle/>
                    <a:p>
                      <a:pPr indent="228600" algn="just">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початковому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000">
                          <a:effectLst/>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000" dirty="0">
                          <a:effectLst/>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180650">
                <a:tc gridSpan="6">
                  <a:txBody>
                    <a:bodyPr/>
                    <a:lstStyle/>
                    <a:p>
                      <a:pPr indent="228600" algn="just">
                        <a:spcAft>
                          <a:spcPts val="0"/>
                        </a:spcAft>
                      </a:pPr>
                      <a:r>
                        <a:rPr lang="uk-UA" sz="1400" b="1" dirty="0">
                          <a:effectLst/>
                          <a:latin typeface="Times New Roman"/>
                          <a:ea typeface="Times New Roman"/>
                        </a:rPr>
                        <a:t>ІІ </a:t>
                      </a:r>
                      <a:r>
                        <a:rPr lang="uk-UA" sz="1400" b="1" dirty="0" smtClean="0">
                          <a:effectLst/>
                          <a:latin typeface="Times New Roman"/>
                          <a:ea typeface="Times New Roman"/>
                        </a:rPr>
                        <a:t>курс</a:t>
                      </a:r>
                      <a:r>
                        <a:rPr lang="uk-UA" sz="1400" b="1" dirty="0">
                          <a:effectLst/>
                          <a:latin typeface="Times New Roman"/>
                          <a:ea typeface="Times New Roman"/>
                        </a:rPr>
                        <a:t> </a:t>
                      </a:r>
                      <a:endParaRPr lang="uk-UA" sz="1400" dirty="0">
                        <a:effectLst/>
                        <a:latin typeface="Times New Roman"/>
                        <a:ea typeface="Times New Roman"/>
                      </a:endParaRP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279968">
                <a:tc>
                  <a:txBody>
                    <a:bodyPr/>
                    <a:lstStyle/>
                    <a:p>
                      <a:pPr indent="228600" algn="just">
                        <a:spcAft>
                          <a:spcPts val="0"/>
                        </a:spcAft>
                      </a:pPr>
                      <a:r>
                        <a:rPr lang="uk-UA" sz="1400">
                          <a:effectLst/>
                          <a:latin typeface="Times New Roman"/>
                          <a:ea typeface="Times New Roman"/>
                        </a:rPr>
                        <a:t>І</a:t>
                      </a:r>
                      <a:r>
                        <a:rPr lang="en-US" sz="1400">
                          <a:effectLst/>
                          <a:latin typeface="Times New Roman"/>
                          <a:ea typeface="Times New Roman"/>
                        </a:rPr>
                        <a:t>V</a:t>
                      </a:r>
                      <a:endParaRPr lang="uk-UA" sz="1400">
                        <a:effectLst/>
                        <a:latin typeface="Times New Roman"/>
                        <a:ea typeface="Times New Roman"/>
                      </a:endParaRP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Закінчило </a:t>
                      </a:r>
                      <a:r>
                        <a:rPr lang="uk-UA" sz="1400" dirty="0" err="1" smtClean="0">
                          <a:effectLst/>
                          <a:latin typeface="Times New Roman"/>
                          <a:ea typeface="Times New Roman"/>
                        </a:rPr>
                        <a:t>н.р</a:t>
                      </a:r>
                      <a:r>
                        <a:rPr lang="uk-UA" sz="1400" dirty="0" smtClean="0">
                          <a:effectLst/>
                          <a:latin typeface="Times New Roman"/>
                          <a:ea typeface="Times New Roman"/>
                        </a:rPr>
                        <a:t>.  </a:t>
                      </a:r>
                      <a:r>
                        <a:rPr lang="uk-UA" sz="1400" dirty="0">
                          <a:effectLst/>
                          <a:latin typeface="Times New Roman"/>
                          <a:ea typeface="Times New Roman"/>
                        </a:rPr>
                        <a:t>на високому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a:effectLst/>
                          <a:latin typeface="Times New Roman"/>
                          <a:ea typeface="Times New Roman"/>
                        </a:rPr>
                        <a:t>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253805">
                <a:tc>
                  <a:txBody>
                    <a:bodyPr/>
                    <a:lstStyle/>
                    <a:p>
                      <a:pPr indent="228600" algn="just">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на достатньому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253805">
                <a:tc>
                  <a:txBody>
                    <a:bodyPr/>
                    <a:lstStyle/>
                    <a:p>
                      <a:pPr indent="228600" algn="just">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на середньому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a:effectLst/>
                          <a:latin typeface="Times New Roman"/>
                          <a:ea typeface="Times New Roman"/>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180846">
                <a:tc>
                  <a:txBody>
                    <a:bodyPr/>
                    <a:lstStyle/>
                    <a:p>
                      <a:pPr indent="228600" algn="just">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на початковому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a:effectLst/>
                          <a:latin typeface="Times New Roman"/>
                          <a:ea typeface="Times New Roman"/>
                        </a:rPr>
                        <a:t>-</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195566">
                <a:tc gridSpan="2">
                  <a:txBody>
                    <a:bodyPr/>
                    <a:lstStyle/>
                    <a:p>
                      <a:pPr indent="228600" algn="just">
                        <a:spcAft>
                          <a:spcPts val="0"/>
                        </a:spcAft>
                      </a:pPr>
                      <a:r>
                        <a:rPr lang="uk-UA" sz="1400" b="1">
                          <a:effectLst/>
                          <a:latin typeface="Times New Roman"/>
                          <a:ea typeface="Times New Roman"/>
                        </a:rPr>
                        <a:t>Разом</a:t>
                      </a:r>
                      <a:endParaRPr lang="uk-UA" sz="1400">
                        <a:effectLst/>
                        <a:latin typeface="Times New Roman"/>
                        <a:ea typeface="Times New Roman"/>
                      </a:endParaRP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400" dirty="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253805">
                <a:tc>
                  <a:txBody>
                    <a:bodyPr/>
                    <a:lstStyle/>
                    <a:p>
                      <a:pPr indent="228600" algn="just">
                        <a:spcAft>
                          <a:spcPts val="0"/>
                        </a:spcAft>
                      </a:pPr>
                      <a:r>
                        <a:rPr lang="en-US" sz="1400">
                          <a:effectLst/>
                          <a:latin typeface="Times New Roman"/>
                          <a:ea typeface="Times New Roman"/>
                        </a:rPr>
                        <a:t>V</a:t>
                      </a:r>
                      <a:endParaRPr lang="uk-UA" sz="1400">
                        <a:effectLst/>
                        <a:latin typeface="Times New Roman"/>
                        <a:ea typeface="Times New Roman"/>
                      </a:endParaRP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Закінчило </a:t>
                      </a:r>
                      <a:r>
                        <a:rPr lang="uk-UA" sz="1400" dirty="0" err="1" smtClean="0">
                          <a:effectLst/>
                          <a:latin typeface="Times New Roman"/>
                          <a:ea typeface="Times New Roman"/>
                        </a:rPr>
                        <a:t>н.р</a:t>
                      </a:r>
                      <a:r>
                        <a:rPr lang="uk-UA" sz="1400" dirty="0" smtClean="0">
                          <a:effectLst/>
                          <a:latin typeface="Times New Roman"/>
                          <a:ea typeface="Times New Roman"/>
                        </a:rPr>
                        <a:t>. </a:t>
                      </a:r>
                      <a:r>
                        <a:rPr lang="uk-UA" sz="1400" dirty="0">
                          <a:effectLst/>
                          <a:latin typeface="Times New Roman"/>
                          <a:ea typeface="Times New Roman"/>
                        </a:rPr>
                        <a:t>на високому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smtClean="0">
                          <a:effectLst/>
                          <a:latin typeface="Times New Roman"/>
                          <a:ea typeface="Times New Roman"/>
                        </a:rPr>
                        <a:t>45</a:t>
                      </a:r>
                      <a:endParaRPr lang="uk-UA" sz="1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uk-UA" sz="1400" dirty="0">
                          <a:effectLst/>
                          <a:latin typeface="Times New Roman"/>
                          <a:ea typeface="Times New Roman"/>
                        </a:rPr>
                        <a:t>137</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a:effectLst/>
                          <a:latin typeface="Times New Roman"/>
                          <a:ea typeface="Times New Roman"/>
                        </a:rPr>
                        <a:t>26</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uk-UA" sz="1400">
                          <a:effectLst/>
                          <a:latin typeface="Times New Roman"/>
                          <a:ea typeface="Times New Roman"/>
                        </a:rPr>
                        <a:t> </a:t>
                      </a:r>
                    </a:p>
                    <a:p>
                      <a:pPr algn="ctr">
                        <a:spcAft>
                          <a:spcPts val="0"/>
                        </a:spcAft>
                      </a:pPr>
                      <a:r>
                        <a:rPr lang="uk-UA" sz="1400">
                          <a:effectLst/>
                          <a:latin typeface="Times New Roman"/>
                          <a:ea typeface="Times New Roman"/>
                        </a:rPr>
                        <a:t>77</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931">
                <a:tc>
                  <a:txBody>
                    <a:bodyPr/>
                    <a:lstStyle/>
                    <a:p>
                      <a:pPr indent="228600" algn="just">
                        <a:spcAft>
                          <a:spcPts val="0"/>
                        </a:spcAft>
                      </a:pPr>
                      <a:r>
                        <a:rPr lang="uk-UA" sz="1400" b="1">
                          <a:effectLst/>
                          <a:latin typeface="Times New Roman"/>
                          <a:ea typeface="Times New Roman"/>
                        </a:rPr>
                        <a:t> </a:t>
                      </a:r>
                      <a:endParaRPr lang="uk-UA" sz="1400">
                        <a:effectLst/>
                        <a:latin typeface="Times New Roman"/>
                        <a:ea typeface="Times New Roman"/>
                      </a:endParaRP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на достатньому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smtClean="0">
                          <a:effectLst/>
                          <a:latin typeface="Times New Roman"/>
                          <a:ea typeface="Times New Roman"/>
                        </a:rPr>
                        <a:t>92</a:t>
                      </a:r>
                      <a:endParaRPr lang="uk-UA" sz="1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a:effectLst/>
                          <a:latin typeface="Times New Roman"/>
                          <a:ea typeface="Times New Roman"/>
                        </a:rPr>
                        <a:t>51</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016">
                <a:tc>
                  <a:txBody>
                    <a:bodyPr/>
                    <a:lstStyle/>
                    <a:p>
                      <a:pPr indent="228600" algn="just">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на середньому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a:effectLst/>
                          <a:latin typeface="Times New Roman"/>
                          <a:ea typeface="Times New Roman"/>
                        </a:rPr>
                        <a:t>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marL="53340" algn="ctr">
                        <a:spcAft>
                          <a:spcPts val="0"/>
                        </a:spcAft>
                      </a:pPr>
                      <a:r>
                        <a:rPr lang="uk-UA" sz="1400" dirty="0">
                          <a:effectLst/>
                          <a:latin typeface="Times New Roman"/>
                          <a:ea typeface="Times New Roman"/>
                        </a:rPr>
                        <a:t>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180846">
                <a:tc>
                  <a:txBody>
                    <a:bodyPr/>
                    <a:lstStyle/>
                    <a:p>
                      <a:pPr indent="228600" algn="just">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на початковому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a:effectLst/>
                          <a:latin typeface="Times New Roman"/>
                          <a:ea typeface="Times New Roman"/>
                        </a:rPr>
                        <a:t>-</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51435" algn="ctr">
                        <a:spcAft>
                          <a:spcPts val="0"/>
                        </a:spcAft>
                      </a:pPr>
                      <a:r>
                        <a:rPr lang="uk-UA" sz="1400" dirty="0">
                          <a:effectLst/>
                          <a:latin typeface="Times New Roman"/>
                          <a:ea typeface="Times New Roman"/>
                        </a:rPr>
                        <a:t>-</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bl>
          </a:graphicData>
        </a:graphic>
      </p:graphicFrame>
    </p:spTree>
    <p:extLst>
      <p:ext uri="{BB962C8B-B14F-4D97-AF65-F5344CB8AC3E}">
        <p14:creationId xmlns:p14="http://schemas.microsoft.com/office/powerpoint/2010/main" val="341651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Сліпак\Downloads\DSC_076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1520" y="260648"/>
            <a:ext cx="4169230" cy="2590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339" name="Picture 3" descr="C:\Users\Сліпак\Downloads\DSC_074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70445" y="2851448"/>
            <a:ext cx="3958817" cy="37630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340" name="Picture 4" descr="C:\Users\Сліпак\Downloads\DSC_073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25"/>
          <a:stretch/>
        </p:blipFill>
        <p:spPr bwMode="auto">
          <a:xfrm>
            <a:off x="611560" y="3156271"/>
            <a:ext cx="3449150" cy="34380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341" name="Picture 5" descr="C:\Users\Сліпак\Downloads\DSC_0712.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28374" y="294250"/>
            <a:ext cx="4008627" cy="24146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51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Сліпак\Downloads\DSC_07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1520" y="116632"/>
            <a:ext cx="3048000" cy="36062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88" name="Picture 4" descr="C:\Users\Сліпак\Downloads\DSC_065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23928" y="166936"/>
            <a:ext cx="3747797" cy="33843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89" name="Picture 5" descr="C:\Users\Сліпак\Downloads\DSC_059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20072" y="3517709"/>
            <a:ext cx="3773675" cy="3186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90" name="Picture 6" descr="C:\Users\Сліпак\Downloads\DSC_0586.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15616" y="3412607"/>
            <a:ext cx="3263148" cy="33470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96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Сліпак\Downloads\DSC_058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948264" y="332656"/>
            <a:ext cx="2080792" cy="30588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435" name="Picture 3" descr="C:\Users\Сліпак\Downloads\DSC_055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54256" y="3586540"/>
            <a:ext cx="4589235" cy="30609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436" name="Picture 4" descr="C:\Users\Сліпак\Downloads\DSC_0555.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3649" y="2995127"/>
            <a:ext cx="3312368" cy="36523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437" name="Picture 5" descr="C:\Users\Сліпак\Downloads\DSC_055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512" y="332656"/>
            <a:ext cx="3672408" cy="24482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438" name="Picture 6" descr="C:\Users\Сліпак\Downloads\DSC_0545.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419873" y="332656"/>
            <a:ext cx="3370996" cy="29797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42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Сліпак\Downloads\DSC_0719.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51520" y="332656"/>
            <a:ext cx="4680520" cy="31203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64" name="Picture 4" descr="C:\Users\Сліпак\Downloads\DSC_067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3784179"/>
            <a:ext cx="4392488" cy="28054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65" name="Picture 5" descr="C:\Users\Сліпак\Downloads\DSC_066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92080" y="334414"/>
            <a:ext cx="3626028" cy="30302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3525668"/>
            <a:ext cx="4689227" cy="334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91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236452" y="0"/>
            <a:ext cx="2932430" cy="350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descr="C:\Users\Сліпак\Downloads\DSC_066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7525" y="260648"/>
            <a:ext cx="5802627" cy="30463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412" name="Picture 4" descr="C:\Users\Сліпак\Downloads\DSC_064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5220072" y="3573016"/>
            <a:ext cx="3736166" cy="30357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7525" y="3377073"/>
            <a:ext cx="4906963"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82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txBox="1">
            <a:spLocks noGrp="1" noChangeArrowheads="1"/>
          </p:cNvSpPr>
          <p:nvPr>
            <p:ph type="title"/>
          </p:nvPr>
        </p:nvSpPr>
        <p:spPr bwMode="auto">
          <a:xfrm>
            <a:off x="4499992" y="260648"/>
            <a:ext cx="4502174" cy="2862322"/>
          </a:xfrm>
          <a:prstGeom prst="rect">
            <a:avLst/>
          </a:prstGeom>
          <a:noFill/>
          <a:ln w="9525">
            <a:noFill/>
            <a:miter lim="800000"/>
            <a:headEnd/>
            <a:tailEnd/>
          </a:ln>
        </p:spPr>
        <p:txBody>
          <a:bodyPr wrap="square">
            <a:spAutoFit/>
          </a:bodyPr>
          <a:lstStyle/>
          <a:p>
            <a:pPr algn="ctr"/>
            <a:r>
              <a:rPr lang="ru-RU" sz="2000" b="1" dirty="0">
                <a:solidFill>
                  <a:schemeClr val="accent5">
                    <a:lumMod val="50000"/>
                  </a:schemeClr>
                </a:solidFill>
                <a:effectLst/>
                <a:latin typeface="Times New Roman" pitchFamily="18" charset="0"/>
                <a:cs typeface="Times New Roman" pitchFamily="18" charset="0"/>
              </a:rPr>
              <a:t>СПІВПРАЦЯ </a:t>
            </a:r>
            <a:r>
              <a:rPr lang="ru-RU" sz="2000" b="1" dirty="0" smtClean="0">
                <a:solidFill>
                  <a:schemeClr val="accent5">
                    <a:lumMod val="50000"/>
                  </a:schemeClr>
                </a:solidFill>
                <a:effectLst/>
                <a:latin typeface="Times New Roman" pitchFamily="18" charset="0"/>
                <a:cs typeface="Times New Roman" pitchFamily="18" charset="0"/>
              </a:rPr>
              <a:t>ІЗ НАПН УКРАЇНИ</a:t>
            </a:r>
            <a:r>
              <a:rPr lang="ru-RU" sz="2000" b="1" dirty="0">
                <a:solidFill>
                  <a:schemeClr val="accent5">
                    <a:lumMod val="50000"/>
                  </a:schemeClr>
                </a:solidFill>
                <a:effectLst/>
                <a:latin typeface="Times New Roman" pitchFamily="18" charset="0"/>
                <a:cs typeface="Times New Roman" pitchFamily="18" charset="0"/>
              </a:rPr>
              <a:t/>
            </a:r>
            <a:br>
              <a:rPr lang="ru-RU" sz="2000" b="1" dirty="0">
                <a:solidFill>
                  <a:schemeClr val="accent5">
                    <a:lumMod val="50000"/>
                  </a:schemeClr>
                </a:solidFill>
                <a:effectLst/>
                <a:latin typeface="Times New Roman" pitchFamily="18" charset="0"/>
                <a:cs typeface="Times New Roman" pitchFamily="18" charset="0"/>
              </a:rPr>
            </a:br>
            <a:r>
              <a:rPr lang="ru-RU" sz="2000" dirty="0" smtClean="0">
                <a:solidFill>
                  <a:schemeClr val="accent5">
                    <a:lumMod val="50000"/>
                  </a:schemeClr>
                </a:solidFill>
                <a:latin typeface="Times New Roman" pitchFamily="18" charset="0"/>
                <a:cs typeface="Times New Roman" pitchFamily="18" charset="0"/>
              </a:rPr>
              <a:t/>
            </a:r>
            <a:br>
              <a:rPr lang="ru-RU" sz="2000" dirty="0" smtClean="0">
                <a:solidFill>
                  <a:schemeClr val="accent5">
                    <a:lumMod val="50000"/>
                  </a:schemeClr>
                </a:solidFill>
                <a:latin typeface="Times New Roman" pitchFamily="18" charset="0"/>
                <a:cs typeface="Times New Roman" pitchFamily="18" charset="0"/>
              </a:rPr>
            </a:br>
            <a:r>
              <a:rPr lang="ru-RU" sz="2000" dirty="0" err="1" smtClean="0">
                <a:solidFill>
                  <a:schemeClr val="accent5">
                    <a:lumMod val="50000"/>
                  </a:schemeClr>
                </a:solidFill>
                <a:latin typeface="Times New Roman" pitchFamily="18" charset="0"/>
                <a:cs typeface="Times New Roman" pitchFamily="18" charset="0"/>
              </a:rPr>
              <a:t>Всеукраїнська</a:t>
            </a:r>
            <a:r>
              <a:rPr lang="ru-RU" sz="2000" dirty="0" smtClean="0">
                <a:solidFill>
                  <a:schemeClr val="accent5">
                    <a:lumMod val="50000"/>
                  </a:schemeClr>
                </a:solidFill>
                <a:latin typeface="Times New Roman" pitchFamily="18" charset="0"/>
                <a:cs typeface="Times New Roman" pitchFamily="18" charset="0"/>
              </a:rPr>
              <a:t> </a:t>
            </a:r>
            <a:r>
              <a:rPr lang="uk-UA" sz="2000" dirty="0" smtClean="0">
                <a:solidFill>
                  <a:schemeClr val="accent5">
                    <a:lumMod val="50000"/>
                  </a:schemeClr>
                </a:solidFill>
                <a:latin typeface="Times New Roman" pitchFamily="18" charset="0"/>
                <a:cs typeface="Times New Roman" pitchFamily="18" charset="0"/>
              </a:rPr>
              <a:t>науково-практична конференція «Соціалізація обдарованого учня в </a:t>
            </a:r>
            <a:r>
              <a:rPr lang="uk-UA" sz="2000" dirty="0" err="1" smtClean="0">
                <a:solidFill>
                  <a:schemeClr val="accent5">
                    <a:lumMod val="50000"/>
                  </a:schemeClr>
                </a:solidFill>
                <a:latin typeface="Times New Roman" pitchFamily="18" charset="0"/>
                <a:cs typeface="Times New Roman" pitchFamily="18" charset="0"/>
              </a:rPr>
              <a:t>Інтернет-середовищі</a:t>
            </a:r>
            <a:r>
              <a:rPr lang="uk-UA" sz="2000" dirty="0" smtClean="0">
                <a:solidFill>
                  <a:schemeClr val="accent5">
                    <a:lumMod val="50000"/>
                  </a:schemeClr>
                </a:solidFill>
                <a:latin typeface="Times New Roman" pitchFamily="18" charset="0"/>
                <a:cs typeface="Times New Roman" pitchFamily="18" charset="0"/>
              </a:rPr>
              <a:t>: методичне забезпечення і супровід» організована Інститутом обдарованої дитини НАПН України (жовтень, </a:t>
            </a:r>
            <a:r>
              <a:rPr lang="ru-RU" sz="2000" dirty="0" smtClean="0">
                <a:solidFill>
                  <a:schemeClr val="accent5">
                    <a:lumMod val="50000"/>
                  </a:schemeClr>
                </a:solidFill>
                <a:latin typeface="Times New Roman" pitchFamily="18" charset="0"/>
                <a:cs typeface="Times New Roman" pitchFamily="18" charset="0"/>
              </a:rPr>
              <a:t>2018 </a:t>
            </a:r>
            <a:r>
              <a:rPr lang="ru-RU" sz="2000" b="1" dirty="0" smtClean="0">
                <a:solidFill>
                  <a:schemeClr val="accent5">
                    <a:lumMod val="50000"/>
                  </a:schemeClr>
                </a:solidFill>
                <a:latin typeface="Times New Roman" pitchFamily="18" charset="0"/>
                <a:cs typeface="Times New Roman" pitchFamily="18" charset="0"/>
              </a:rPr>
              <a:t>С. </a:t>
            </a:r>
            <a:r>
              <a:rPr lang="ru-RU" sz="2000" b="1" dirty="0" err="1" smtClean="0">
                <a:solidFill>
                  <a:schemeClr val="accent5">
                    <a:lumMod val="50000"/>
                  </a:schemeClr>
                </a:solidFill>
                <a:latin typeface="Times New Roman" pitchFamily="18" charset="0"/>
                <a:cs typeface="Times New Roman" pitchFamily="18" charset="0"/>
              </a:rPr>
              <a:t>Сліпак</a:t>
            </a:r>
            <a:r>
              <a:rPr lang="ru-RU" sz="2000" b="1" dirty="0" smtClean="0">
                <a:solidFill>
                  <a:schemeClr val="accent5">
                    <a:lumMod val="50000"/>
                  </a:schemeClr>
                </a:solidFill>
                <a:latin typeface="Times New Roman" pitchFamily="18" charset="0"/>
                <a:cs typeface="Times New Roman" pitchFamily="18" charset="0"/>
              </a:rPr>
              <a:t>, Т. Шевчук)</a:t>
            </a:r>
            <a:endParaRPr lang="uk-UA" altLang="uk-UA" sz="2000" b="1" dirty="0">
              <a:solidFill>
                <a:srgbClr val="17375E"/>
              </a:solidFill>
              <a:latin typeface="Times New Roman" pitchFamily="18" charset="0"/>
              <a:cs typeface="Times New Roman" pitchFamily="18" charset="0"/>
            </a:endParaRPr>
          </a:p>
        </p:txBody>
      </p:sp>
      <p:pic>
        <p:nvPicPr>
          <p:cNvPr id="1331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4510" y="548680"/>
            <a:ext cx="4629723" cy="22322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31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63888" y="3374202"/>
            <a:ext cx="5413680" cy="32482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8" name="Picture 2" descr="C:\Users\Сліпак\Desktop\Відібрані фото\44613842_2102161196469830_8171938732551700480_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1520" y="3578083"/>
            <a:ext cx="2970401" cy="28404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Lst>
            </a:pPr>
            <a:endParaRPr kumimoji="0" lang="uk-UA" sz="1800" b="0" i="0" u="none" strike="noStrike" cap="none" normalizeH="0" baseline="0" dirty="0" smtClean="0">
              <a:ln>
                <a:noFill/>
              </a:ln>
              <a:solidFill>
                <a:schemeClr val="tx1"/>
              </a:solidFill>
              <a:effectLst/>
              <a:latin typeface="Arial" pitchFamily="34" charset="0"/>
            </a:endParaRPr>
          </a:p>
        </p:txBody>
      </p:sp>
      <p:pic>
        <p:nvPicPr>
          <p:cNvPr id="1229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2365" y="188640"/>
            <a:ext cx="5631043" cy="31192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29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93786" y="3307904"/>
            <a:ext cx="5207270" cy="3307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TextBox 11"/>
          <p:cNvSpPr txBox="1">
            <a:spLocks noChangeArrowheads="1"/>
          </p:cNvSpPr>
          <p:nvPr/>
        </p:nvSpPr>
        <p:spPr bwMode="auto">
          <a:xfrm>
            <a:off x="5868144" y="1143549"/>
            <a:ext cx="3249162" cy="769441"/>
          </a:xfrm>
          <a:prstGeom prst="rect">
            <a:avLst/>
          </a:prstGeom>
          <a:noFill/>
          <a:ln w="9525">
            <a:noFill/>
            <a:miter lim="800000"/>
            <a:headEnd/>
            <a:tailEnd/>
          </a:ln>
        </p:spPr>
        <p:txBody>
          <a:bodyPr wrap="square" anchor="ctr">
            <a:sp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ru-RU" sz="2200" b="1" dirty="0" smtClean="0">
                <a:solidFill>
                  <a:schemeClr val="accent5">
                    <a:lumMod val="50000"/>
                  </a:schemeClr>
                </a:solidFill>
                <a:effectLst/>
                <a:latin typeface="Times New Roman" pitchFamily="18" charset="0"/>
                <a:cs typeface="Times New Roman" pitchFamily="18" charset="0"/>
              </a:rPr>
              <a:t>СПІВПРАЦЯ</a:t>
            </a:r>
          </a:p>
          <a:p>
            <a:pPr algn="ctr"/>
            <a:r>
              <a:rPr lang="ru-RU" sz="2200" b="1" dirty="0" smtClean="0">
                <a:solidFill>
                  <a:schemeClr val="accent5">
                    <a:lumMod val="50000"/>
                  </a:schemeClr>
                </a:solidFill>
                <a:effectLst/>
                <a:latin typeface="Times New Roman" pitchFamily="18" charset="0"/>
                <a:cs typeface="Times New Roman" pitchFamily="18" charset="0"/>
              </a:rPr>
              <a:t>З НАПН УКРАЇНИ</a:t>
            </a:r>
            <a:endParaRPr lang="uk-UA" altLang="uk-UA" sz="2400" b="1" dirty="0">
              <a:solidFill>
                <a:srgbClr val="17375E"/>
              </a:solidFill>
              <a:latin typeface="Times New Roman" pitchFamily="18" charset="0"/>
              <a:cs typeface="Times New Roman" pitchFamily="18" charset="0"/>
            </a:endParaRPr>
          </a:p>
        </p:txBody>
      </p:sp>
      <p:sp>
        <p:nvSpPr>
          <p:cNvPr id="11" name="TextBox 11"/>
          <p:cNvSpPr txBox="1">
            <a:spLocks noChangeArrowheads="1"/>
          </p:cNvSpPr>
          <p:nvPr/>
        </p:nvSpPr>
        <p:spPr bwMode="auto">
          <a:xfrm>
            <a:off x="0" y="3345814"/>
            <a:ext cx="3926212" cy="3231654"/>
          </a:xfrm>
          <a:prstGeom prst="rect">
            <a:avLst/>
          </a:prstGeom>
          <a:noFill/>
          <a:ln w="9525">
            <a:noFill/>
            <a:miter lim="800000"/>
            <a:headEnd/>
            <a:tailEnd/>
          </a:ln>
        </p:spPr>
        <p:txBody>
          <a:bodyPr wrap="square" anchor="ctr">
            <a:sp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ru-RU" sz="24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Всеукраїнський</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семінар</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Громадська</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підтримка</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освітніх</a:t>
            </a:r>
            <a:r>
              <a:rPr lang="ru-RU" sz="2000" dirty="0">
                <a:solidFill>
                  <a:schemeClr val="accent5">
                    <a:lumMod val="50000"/>
                  </a:schemeClr>
                </a:solidFill>
                <a:latin typeface="Times New Roman" pitchFamily="18" charset="0"/>
                <a:cs typeface="Times New Roman" pitchFamily="18" charset="0"/>
              </a:rPr>
              <a:t> реформ: презентація </a:t>
            </a:r>
            <a:r>
              <a:rPr lang="ru-RU" sz="2000" dirty="0" err="1">
                <a:solidFill>
                  <a:schemeClr val="accent5">
                    <a:lumMod val="50000"/>
                  </a:schemeClr>
                </a:solidFill>
                <a:latin typeface="Times New Roman" pitchFamily="18" charset="0"/>
                <a:cs typeface="Times New Roman" pitchFamily="18" charset="0"/>
              </a:rPr>
              <a:t>психологічних</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ресурсів</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організований</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Інститутом</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соціальної</a:t>
            </a:r>
            <a:r>
              <a:rPr lang="ru-RU" sz="2000" dirty="0">
                <a:solidFill>
                  <a:schemeClr val="accent5">
                    <a:lumMod val="50000"/>
                  </a:schemeClr>
                </a:solidFill>
                <a:latin typeface="Times New Roman" pitchFamily="18" charset="0"/>
                <a:cs typeface="Times New Roman" pitchFamily="18" charset="0"/>
              </a:rPr>
              <a:t> та </a:t>
            </a:r>
            <a:r>
              <a:rPr lang="ru-RU" sz="2000" dirty="0" err="1">
                <a:solidFill>
                  <a:schemeClr val="accent5">
                    <a:lumMod val="50000"/>
                  </a:schemeClr>
                </a:solidFill>
                <a:latin typeface="Times New Roman" pitchFamily="18" charset="0"/>
                <a:cs typeface="Times New Roman" pitchFamily="18" charset="0"/>
              </a:rPr>
              <a:t>політичної</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психології</a:t>
            </a:r>
            <a:r>
              <a:rPr lang="ru-RU" sz="2000" dirty="0">
                <a:solidFill>
                  <a:schemeClr val="accent5">
                    <a:lumMod val="50000"/>
                  </a:schemeClr>
                </a:solidFill>
                <a:latin typeface="Times New Roman" pitchFamily="18" charset="0"/>
                <a:cs typeface="Times New Roman" pitchFamily="18" charset="0"/>
              </a:rPr>
              <a:t> НАПН </a:t>
            </a:r>
            <a:r>
              <a:rPr lang="ru-RU" sz="2000" dirty="0" err="1" smtClean="0">
                <a:solidFill>
                  <a:schemeClr val="accent5">
                    <a:lumMod val="50000"/>
                  </a:schemeClr>
                </a:solidFill>
                <a:latin typeface="Times New Roman" pitchFamily="18" charset="0"/>
                <a:cs typeface="Times New Roman" pitchFamily="18" charset="0"/>
              </a:rPr>
              <a:t>України</a:t>
            </a:r>
            <a:endParaRPr lang="ru-RU" sz="2000" dirty="0" smtClean="0">
              <a:solidFill>
                <a:schemeClr val="accent5">
                  <a:lumMod val="50000"/>
                </a:schemeClr>
              </a:solidFill>
              <a:latin typeface="Times New Roman" pitchFamily="18" charset="0"/>
              <a:cs typeface="Times New Roman" pitchFamily="18" charset="0"/>
            </a:endParaRPr>
          </a:p>
          <a:p>
            <a:pPr algn="ctr"/>
            <a:r>
              <a:rPr lang="ru-RU" sz="2000" dirty="0" smtClean="0">
                <a:solidFill>
                  <a:schemeClr val="accent5">
                    <a:lumMod val="50000"/>
                  </a:schemeClr>
                </a:solidFill>
                <a:latin typeface="Times New Roman" pitchFamily="18" charset="0"/>
                <a:cs typeface="Times New Roman" pitchFamily="18" charset="0"/>
              </a:rPr>
              <a:t> </a:t>
            </a:r>
            <a:r>
              <a:rPr lang="ru-RU" sz="2000" dirty="0">
                <a:solidFill>
                  <a:schemeClr val="accent5">
                    <a:lumMod val="50000"/>
                  </a:schemeClr>
                </a:solidFill>
                <a:latin typeface="Times New Roman" pitchFamily="18" charset="0"/>
                <a:cs typeface="Times New Roman" pitchFamily="18" charset="0"/>
              </a:rPr>
              <a:t>(</a:t>
            </a:r>
            <a:r>
              <a:rPr lang="ru-RU" sz="2000" dirty="0" err="1">
                <a:solidFill>
                  <a:schemeClr val="accent5">
                    <a:lumMod val="50000"/>
                  </a:schemeClr>
                </a:solidFill>
                <a:latin typeface="Times New Roman" pitchFamily="18" charset="0"/>
                <a:cs typeface="Times New Roman" pitchFamily="18" charset="0"/>
              </a:rPr>
              <a:t>Київ</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жовтень</a:t>
            </a:r>
            <a:r>
              <a:rPr lang="ru-RU" sz="2000" dirty="0">
                <a:solidFill>
                  <a:schemeClr val="accent5">
                    <a:lumMod val="50000"/>
                  </a:schemeClr>
                </a:solidFill>
                <a:latin typeface="Times New Roman" pitchFamily="18" charset="0"/>
                <a:cs typeface="Times New Roman" pitchFamily="18" charset="0"/>
              </a:rPr>
              <a:t> 2018) </a:t>
            </a:r>
            <a:endParaRPr lang="ru-RU" sz="2000" dirty="0" smtClean="0">
              <a:solidFill>
                <a:schemeClr val="accent5">
                  <a:lumMod val="50000"/>
                </a:schemeClr>
              </a:solidFill>
              <a:latin typeface="Times New Roman" pitchFamily="18" charset="0"/>
              <a:cs typeface="Times New Roman" pitchFamily="18" charset="0"/>
            </a:endParaRPr>
          </a:p>
          <a:p>
            <a:pPr algn="ctr"/>
            <a:r>
              <a:rPr lang="ru-RU" sz="2000" dirty="0" smtClean="0">
                <a:solidFill>
                  <a:schemeClr val="accent5">
                    <a:lumMod val="50000"/>
                  </a:schemeClr>
                </a:solidFill>
                <a:latin typeface="Times New Roman" pitchFamily="18" charset="0"/>
                <a:cs typeface="Times New Roman" pitchFamily="18" charset="0"/>
              </a:rPr>
              <a:t>(</a:t>
            </a:r>
            <a:r>
              <a:rPr lang="ru-RU" sz="2000" b="1" dirty="0">
                <a:solidFill>
                  <a:schemeClr val="accent5">
                    <a:lumMod val="50000"/>
                  </a:schemeClr>
                </a:solidFill>
                <a:latin typeface="Times New Roman" pitchFamily="18" charset="0"/>
                <a:cs typeface="Times New Roman" pitchFamily="18" charset="0"/>
              </a:rPr>
              <a:t>Т</a:t>
            </a:r>
            <a:r>
              <a:rPr lang="ru-RU" sz="2000" b="1" dirty="0" smtClean="0">
                <a:solidFill>
                  <a:schemeClr val="accent5">
                    <a:lumMod val="50000"/>
                  </a:schemeClr>
                </a:solidFill>
                <a:latin typeface="Times New Roman" pitchFamily="18" charset="0"/>
                <a:cs typeface="Times New Roman" pitchFamily="18" charset="0"/>
              </a:rPr>
              <a:t>. </a:t>
            </a:r>
            <a:r>
              <a:rPr lang="ru-RU" sz="2000" b="1" dirty="0" err="1" smtClean="0">
                <a:solidFill>
                  <a:schemeClr val="accent5">
                    <a:lumMod val="50000"/>
                  </a:schemeClr>
                </a:solidFill>
                <a:latin typeface="Times New Roman" pitchFamily="18" charset="0"/>
                <a:cs typeface="Times New Roman" pitchFamily="18" charset="0"/>
              </a:rPr>
              <a:t>Вантух</a:t>
            </a:r>
            <a:r>
              <a:rPr lang="ru-RU" sz="2000" b="1" dirty="0">
                <a:solidFill>
                  <a:schemeClr val="accent5">
                    <a:lumMod val="50000"/>
                  </a:schemeClr>
                </a:solidFill>
                <a:latin typeface="Times New Roman" pitchFamily="18" charset="0"/>
                <a:cs typeface="Times New Roman" pitchFamily="18" charset="0"/>
              </a:rPr>
              <a:t>, </a:t>
            </a:r>
            <a:r>
              <a:rPr lang="ru-RU" sz="2000" b="1" dirty="0" smtClean="0">
                <a:solidFill>
                  <a:schemeClr val="accent5">
                    <a:lumMod val="50000"/>
                  </a:schemeClr>
                </a:solidFill>
                <a:latin typeface="Times New Roman" pitchFamily="18" charset="0"/>
                <a:cs typeface="Times New Roman" pitchFamily="18" charset="0"/>
              </a:rPr>
              <a:t>С. </a:t>
            </a:r>
            <a:r>
              <a:rPr lang="ru-RU" sz="2000" b="1" dirty="0" err="1" smtClean="0">
                <a:solidFill>
                  <a:schemeClr val="accent5">
                    <a:lumMod val="50000"/>
                  </a:schemeClr>
                </a:solidFill>
                <a:latin typeface="Times New Roman" pitchFamily="18" charset="0"/>
                <a:cs typeface="Times New Roman" pitchFamily="18" charset="0"/>
              </a:rPr>
              <a:t>Сліпак</a:t>
            </a:r>
            <a:r>
              <a:rPr lang="ru-RU" sz="2000" b="1" dirty="0">
                <a:solidFill>
                  <a:schemeClr val="accent5">
                    <a:lumMod val="50000"/>
                  </a:schemeClr>
                </a:solidFill>
                <a:latin typeface="Times New Roman" pitchFamily="18" charset="0"/>
                <a:cs typeface="Times New Roman" pitchFamily="18" charset="0"/>
              </a:rPr>
              <a:t>, </a:t>
            </a:r>
            <a:endParaRPr lang="ru-RU" sz="2000" b="1" dirty="0" smtClean="0">
              <a:solidFill>
                <a:schemeClr val="accent5">
                  <a:lumMod val="50000"/>
                </a:schemeClr>
              </a:solidFill>
              <a:latin typeface="Times New Roman" pitchFamily="18" charset="0"/>
              <a:cs typeface="Times New Roman" pitchFamily="18" charset="0"/>
            </a:endParaRPr>
          </a:p>
          <a:p>
            <a:pPr algn="ctr"/>
            <a:r>
              <a:rPr lang="ru-RU" sz="2000" b="1" dirty="0" smtClean="0">
                <a:solidFill>
                  <a:schemeClr val="accent5">
                    <a:lumMod val="50000"/>
                  </a:schemeClr>
                </a:solidFill>
                <a:latin typeface="Times New Roman" pitchFamily="18" charset="0"/>
                <a:cs typeface="Times New Roman" pitchFamily="18" charset="0"/>
              </a:rPr>
              <a:t>Т</a:t>
            </a:r>
            <a:r>
              <a:rPr lang="ru-RU" sz="2000" b="1" dirty="0">
                <a:solidFill>
                  <a:schemeClr val="accent5">
                    <a:lumMod val="50000"/>
                  </a:schemeClr>
                </a:solidFill>
                <a:latin typeface="Times New Roman" pitchFamily="18" charset="0"/>
                <a:cs typeface="Times New Roman" pitchFamily="18" charset="0"/>
              </a:rPr>
              <a:t>. Шевчук</a:t>
            </a:r>
            <a:r>
              <a:rPr lang="ru-RU" sz="2000" dirty="0" smtClean="0">
                <a:solidFill>
                  <a:schemeClr val="accent5">
                    <a:lumMod val="50000"/>
                  </a:schemeClr>
                </a:solidFill>
                <a:latin typeface="Times New Roman" pitchFamily="18" charset="0"/>
                <a:cs typeface="Times New Roman" pitchFamily="18" charset="0"/>
              </a:rPr>
              <a:t>)</a:t>
            </a:r>
            <a:endParaRPr lang="uk-UA" altLang="uk-UA" sz="2000" b="1" dirty="0">
              <a:solidFill>
                <a:srgbClr val="17375E"/>
              </a:solidFill>
              <a:latin typeface="Times New Roman" pitchFamily="18" charset="0"/>
              <a:cs typeface="Times New Roman" pitchFamily="18" charset="0"/>
            </a:endParaRPr>
          </a:p>
        </p:txBody>
      </p:sp>
    </p:spTree>
    <p:extLst>
      <p:ext uri="{BB962C8B-B14F-4D97-AF65-F5344CB8AC3E}">
        <p14:creationId xmlns:p14="http://schemas.microsoft.com/office/powerpoint/2010/main" val="147177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txBox="1">
            <a:spLocks noGrp="1" noChangeArrowheads="1"/>
          </p:cNvSpPr>
          <p:nvPr>
            <p:ph type="title"/>
          </p:nvPr>
        </p:nvSpPr>
        <p:spPr bwMode="auto">
          <a:xfrm>
            <a:off x="1042592" y="4298032"/>
            <a:ext cx="7848872" cy="2308324"/>
          </a:xfrm>
          <a:prstGeom prst="rect">
            <a:avLst/>
          </a:prstGeom>
          <a:noFill/>
          <a:ln w="9525">
            <a:noFill/>
            <a:miter lim="800000"/>
            <a:headEnd/>
            <a:tailEnd/>
          </a:ln>
        </p:spPr>
        <p:txBody>
          <a:bodyPr wrap="square">
            <a:spAutoFit/>
          </a:bodyPr>
          <a:lstStyle/>
          <a:p>
            <a:r>
              <a:rPr lang="uk-UA" sz="1800" dirty="0">
                <a:solidFill>
                  <a:schemeClr val="accent5">
                    <a:lumMod val="50000"/>
                  </a:schemeClr>
                </a:solidFill>
                <a:effectLst/>
                <a:latin typeface="Times New Roman" pitchFamily="18" charset="0"/>
                <a:cs typeface="Times New Roman" pitchFamily="18" charset="0"/>
              </a:rPr>
              <a:t>За планом дослідно-експериментальної роботи з педагогами ліцею проведено Рефлексивний тренінг партнерської взаємодії та Групова дискусія за методом знаходження консенсусу молодшим науковим співробітником Інституту соціальної та політичної психології НАПН України, практикуючим психологом, членом Української асоціації </a:t>
            </a:r>
            <a:r>
              <a:rPr lang="uk-UA" sz="1800" dirty="0" err="1">
                <a:solidFill>
                  <a:schemeClr val="accent5">
                    <a:lumMod val="50000"/>
                  </a:schemeClr>
                </a:solidFill>
                <a:effectLst/>
                <a:latin typeface="Times New Roman" pitchFamily="18" charset="0"/>
                <a:cs typeface="Times New Roman" pitchFamily="18" charset="0"/>
              </a:rPr>
              <a:t>транзакційного</a:t>
            </a:r>
            <a:r>
              <a:rPr lang="uk-UA" sz="1800" dirty="0">
                <a:solidFill>
                  <a:schemeClr val="accent5">
                    <a:lumMod val="50000"/>
                  </a:schemeClr>
                </a:solidFill>
                <a:effectLst/>
                <a:latin typeface="Times New Roman" pitchFamily="18" charset="0"/>
                <a:cs typeface="Times New Roman" pitchFamily="18" charset="0"/>
              </a:rPr>
              <a:t> аналізу Української спілки психотерапевтів (УАТА, УСП) </a:t>
            </a:r>
            <a:r>
              <a:rPr lang="uk-UA" sz="1800" b="1" dirty="0">
                <a:solidFill>
                  <a:schemeClr val="accent5">
                    <a:lumMod val="50000"/>
                  </a:schemeClr>
                </a:solidFill>
                <a:effectLst/>
                <a:latin typeface="Times New Roman" pitchFamily="18" charset="0"/>
                <a:cs typeface="Times New Roman" pitchFamily="18" charset="0"/>
              </a:rPr>
              <a:t>Оленою </a:t>
            </a:r>
            <a:r>
              <a:rPr lang="uk-UA" sz="1800" b="1" dirty="0" err="1">
                <a:solidFill>
                  <a:schemeClr val="accent5">
                    <a:lumMod val="50000"/>
                  </a:schemeClr>
                </a:solidFill>
                <a:effectLst/>
                <a:latin typeface="Times New Roman" pitchFamily="18" charset="0"/>
                <a:cs typeface="Times New Roman" pitchFamily="18" charset="0"/>
              </a:rPr>
              <a:t>Хоріною</a:t>
            </a:r>
            <a:r>
              <a:rPr lang="uk-UA" sz="1800" dirty="0">
                <a:solidFill>
                  <a:schemeClr val="accent5">
                    <a:lumMod val="50000"/>
                  </a:schemeClr>
                </a:solidFill>
                <a:effectLst/>
                <a:latin typeface="Times New Roman" pitchFamily="18" charset="0"/>
                <a:cs typeface="Times New Roman" pitchFamily="18" charset="0"/>
              </a:rPr>
              <a:t>,  кандидатом психологічних наук, старшим науковим співробітником Інституту соціальної та політичної психології НАПН України </a:t>
            </a:r>
            <a:r>
              <a:rPr lang="uk-UA" sz="1800" b="1" dirty="0">
                <a:solidFill>
                  <a:schemeClr val="accent5">
                    <a:lumMod val="50000"/>
                  </a:schemeClr>
                </a:solidFill>
                <a:effectLst/>
                <a:latin typeface="Times New Roman" pitchFamily="18" charset="0"/>
                <a:cs typeface="Times New Roman" pitchFamily="18" charset="0"/>
              </a:rPr>
              <a:t>Світланою Іванченко</a:t>
            </a:r>
            <a:endParaRPr lang="uk-UA" altLang="uk-UA" sz="1000" b="1" dirty="0">
              <a:solidFill>
                <a:srgbClr val="17375E"/>
              </a:solidFill>
              <a:effectLst/>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19672" y="188640"/>
            <a:ext cx="6406680" cy="38440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857884" y="4293096"/>
            <a:ext cx="3000396" cy="2246769"/>
          </a:xfrm>
          <a:prstGeom prst="rect">
            <a:avLst/>
          </a:prstGeom>
          <a:noFill/>
        </p:spPr>
        <p:txBody>
          <a:bodyPr wrap="square" rtlCol="0">
            <a:spAutoFit/>
          </a:bodyPr>
          <a:lstStyle/>
          <a:p>
            <a:r>
              <a:rPr lang="ru-RU" sz="2000" dirty="0" smtClean="0">
                <a:solidFill>
                  <a:schemeClr val="accent5">
                    <a:lumMod val="50000"/>
                  </a:schemeClr>
                </a:solidFill>
                <a:latin typeface="Times New Roman" pitchFamily="18" charset="0"/>
                <a:cs typeface="Times New Roman" pitchFamily="18" charset="0"/>
              </a:rPr>
              <a:t>Учасниця </a:t>
            </a:r>
            <a:r>
              <a:rPr lang="ru-RU" sz="2000" dirty="0" err="1" smtClean="0">
                <a:solidFill>
                  <a:schemeClr val="accent5">
                    <a:lumMod val="50000"/>
                  </a:schemeClr>
                </a:solidFill>
                <a:latin typeface="Times New Roman" pitchFamily="18" charset="0"/>
                <a:cs typeface="Times New Roman" pitchFamily="18" charset="0"/>
              </a:rPr>
              <a:t>Національної</a:t>
            </a:r>
            <a:r>
              <a:rPr lang="ru-RU" sz="2000" dirty="0" smtClean="0">
                <a:solidFill>
                  <a:schemeClr val="accent5">
                    <a:lumMod val="50000"/>
                  </a:schemeClr>
                </a:solidFill>
                <a:latin typeface="Times New Roman" pitchFamily="18" charset="0"/>
                <a:cs typeface="Times New Roman" pitchFamily="18" charset="0"/>
              </a:rPr>
              <a:t> </a:t>
            </a:r>
            <a:r>
              <a:rPr lang="ru-RU" sz="2000" dirty="0" err="1" smtClean="0">
                <a:solidFill>
                  <a:schemeClr val="accent5">
                    <a:lumMod val="50000"/>
                  </a:schemeClr>
                </a:solidFill>
                <a:latin typeface="Times New Roman" pitchFamily="18" charset="0"/>
                <a:cs typeface="Times New Roman" pitchFamily="18" charset="0"/>
              </a:rPr>
              <a:t>освітньої</a:t>
            </a:r>
            <a:r>
              <a:rPr lang="ru-RU" sz="2000" dirty="0" smtClean="0">
                <a:solidFill>
                  <a:schemeClr val="accent5">
                    <a:lumMod val="50000"/>
                  </a:schemeClr>
                </a:solidFill>
                <a:latin typeface="Times New Roman" pitchFamily="18" charset="0"/>
                <a:cs typeface="Times New Roman" pitchFamily="18" charset="0"/>
              </a:rPr>
              <a:t> </a:t>
            </a:r>
            <a:r>
              <a:rPr lang="ru-RU" sz="2000" dirty="0" err="1" smtClean="0">
                <a:solidFill>
                  <a:schemeClr val="accent5">
                    <a:lumMod val="50000"/>
                  </a:schemeClr>
                </a:solidFill>
                <a:latin typeface="Times New Roman" pitchFamily="18" charset="0"/>
                <a:cs typeface="Times New Roman" pitchFamily="18" charset="0"/>
              </a:rPr>
              <a:t>премії</a:t>
            </a:r>
            <a:r>
              <a:rPr lang="ru-RU" sz="2000" dirty="0" smtClean="0">
                <a:solidFill>
                  <a:schemeClr val="accent5">
                    <a:lumMod val="50000"/>
                  </a:schemeClr>
                </a:solidFill>
                <a:latin typeface="Times New Roman" pitchFamily="18" charset="0"/>
                <a:cs typeface="Times New Roman" pitchFamily="18" charset="0"/>
              </a:rPr>
              <a:t> «</a:t>
            </a:r>
            <a:r>
              <a:rPr lang="en-US" sz="2000" dirty="0" smtClean="0">
                <a:solidFill>
                  <a:schemeClr val="accent5">
                    <a:lumMod val="50000"/>
                  </a:schemeClr>
                </a:solidFill>
                <a:latin typeface="Times New Roman" pitchFamily="18" charset="0"/>
                <a:cs typeface="Times New Roman" pitchFamily="18" charset="0"/>
              </a:rPr>
              <a:t>Global Teacher Prize Ukraine - 201</a:t>
            </a:r>
            <a:r>
              <a:rPr lang="uk-UA" sz="2000" dirty="0" smtClean="0">
                <a:solidFill>
                  <a:schemeClr val="accent5">
                    <a:lumMod val="50000"/>
                  </a:schemeClr>
                </a:solidFill>
                <a:latin typeface="Times New Roman" pitchFamily="18" charset="0"/>
                <a:cs typeface="Times New Roman" pitchFamily="18" charset="0"/>
              </a:rPr>
              <a:t>8</a:t>
            </a:r>
            <a:r>
              <a:rPr lang="en-US" sz="2000" dirty="0" smtClean="0">
                <a:solidFill>
                  <a:schemeClr val="accent5">
                    <a:lumMod val="50000"/>
                  </a:schemeClr>
                </a:solidFill>
                <a:latin typeface="Times New Roman" pitchFamily="18" charset="0"/>
                <a:cs typeface="Times New Roman" pitchFamily="18" charset="0"/>
              </a:rPr>
              <a:t>» </a:t>
            </a:r>
            <a:r>
              <a:rPr lang="ru-RU" sz="2000" dirty="0" smtClean="0">
                <a:solidFill>
                  <a:schemeClr val="accent5">
                    <a:lumMod val="50000"/>
                  </a:schemeClr>
                </a:solidFill>
                <a:latin typeface="Times New Roman" pitchFamily="18" charset="0"/>
                <a:cs typeface="Times New Roman" pitchFamily="18" charset="0"/>
              </a:rPr>
              <a:t>(</a:t>
            </a:r>
            <a:r>
              <a:rPr lang="ru-RU" sz="2000" b="1" dirty="0" smtClean="0">
                <a:solidFill>
                  <a:schemeClr val="accent5">
                    <a:lumMod val="50000"/>
                  </a:schemeClr>
                </a:solidFill>
                <a:latin typeface="Times New Roman" pitchFamily="18" charset="0"/>
                <a:cs typeface="Times New Roman" pitchFamily="18" charset="0"/>
              </a:rPr>
              <a:t>Т. </a:t>
            </a:r>
            <a:r>
              <a:rPr lang="ru-RU" sz="2000" b="1" dirty="0" err="1" smtClean="0">
                <a:solidFill>
                  <a:schemeClr val="accent5">
                    <a:lumMod val="50000"/>
                  </a:schemeClr>
                </a:solidFill>
                <a:latin typeface="Times New Roman" pitchFamily="18" charset="0"/>
                <a:cs typeface="Times New Roman" pitchFamily="18" charset="0"/>
              </a:rPr>
              <a:t>Бутурлиму</a:t>
            </a:r>
            <a:r>
              <a:rPr lang="ru-RU" sz="2000" b="1" dirty="0" smtClean="0">
                <a:solidFill>
                  <a:schemeClr val="accent5">
                    <a:lumMod val="50000"/>
                  </a:schemeClr>
                </a:solidFill>
                <a:latin typeface="Times New Roman" pitchFamily="18" charset="0"/>
                <a:cs typeface="Times New Roman" pitchFamily="18" charset="0"/>
              </a:rPr>
              <a:t> </a:t>
            </a:r>
            <a:r>
              <a:rPr lang="ru-RU" sz="2000" dirty="0" err="1" smtClean="0">
                <a:solidFill>
                  <a:schemeClr val="accent5">
                    <a:lumMod val="50000"/>
                  </a:schemeClr>
                </a:solidFill>
                <a:latin typeface="Times New Roman" pitchFamily="18" charset="0"/>
                <a:cs typeface="Times New Roman" pitchFamily="18" charset="0"/>
              </a:rPr>
              <a:t>війшла</a:t>
            </a:r>
            <a:r>
              <a:rPr lang="ru-RU" sz="2000" dirty="0" smtClean="0">
                <a:solidFill>
                  <a:schemeClr val="accent5">
                    <a:lumMod val="50000"/>
                  </a:schemeClr>
                </a:solidFill>
                <a:latin typeface="Times New Roman" pitchFamily="18" charset="0"/>
                <a:cs typeface="Times New Roman" pitchFamily="18" charset="0"/>
              </a:rPr>
              <a:t> </a:t>
            </a:r>
            <a:r>
              <a:rPr lang="ru-RU" sz="2000" dirty="0">
                <a:solidFill>
                  <a:schemeClr val="accent5">
                    <a:lumMod val="50000"/>
                  </a:schemeClr>
                </a:solidFill>
                <a:latin typeface="Times New Roman" pitchFamily="18" charset="0"/>
                <a:cs typeface="Times New Roman" pitchFamily="18" charset="0"/>
              </a:rPr>
              <a:t>в ТОП-50 </a:t>
            </a:r>
            <a:r>
              <a:rPr lang="ru-RU" sz="2000" dirty="0" err="1">
                <a:solidFill>
                  <a:schemeClr val="accent5">
                    <a:lumMod val="50000"/>
                  </a:schemeClr>
                </a:solidFill>
                <a:latin typeface="Times New Roman" pitchFamily="18" charset="0"/>
                <a:cs typeface="Times New Roman" pitchFamily="18" charset="0"/>
              </a:rPr>
              <a:t>найкращих</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учителів</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України</a:t>
            </a:r>
            <a:r>
              <a:rPr lang="ru-RU" sz="2000" dirty="0">
                <a:solidFill>
                  <a:schemeClr val="accent5">
                    <a:lumMod val="50000"/>
                  </a:schemeClr>
                </a:solidFill>
                <a:latin typeface="Times New Roman" pitchFamily="18" charset="0"/>
                <a:cs typeface="Times New Roman" pitchFamily="18" charset="0"/>
              </a:rPr>
              <a:t>)</a:t>
            </a:r>
          </a:p>
        </p:txBody>
      </p:sp>
      <p:sp>
        <p:nvSpPr>
          <p:cNvPr id="14" name="TextBox 13"/>
          <p:cNvSpPr txBox="1"/>
          <p:nvPr/>
        </p:nvSpPr>
        <p:spPr>
          <a:xfrm>
            <a:off x="683568" y="4077072"/>
            <a:ext cx="3571900" cy="2246769"/>
          </a:xfrm>
          <a:prstGeom prst="rect">
            <a:avLst/>
          </a:prstGeom>
          <a:noFill/>
        </p:spPr>
        <p:txBody>
          <a:bodyPr wrap="square" rtlCol="0">
            <a:spAutoFit/>
          </a:bodyPr>
          <a:lstStyle/>
          <a:p>
            <a:r>
              <a:rPr lang="ru-RU" sz="2000" dirty="0" smtClean="0">
                <a:solidFill>
                  <a:schemeClr val="accent5">
                    <a:lumMod val="50000"/>
                  </a:schemeClr>
                </a:solidFill>
                <a:latin typeface="Times New Roman" pitchFamily="18" charset="0"/>
                <a:cs typeface="Times New Roman" pitchFamily="18" charset="0"/>
              </a:rPr>
              <a:t>Лауреат Українсько-канадського конкурсу </a:t>
            </a:r>
            <a:r>
              <a:rPr lang="ru-RU" sz="2000" dirty="0" err="1" smtClean="0">
                <a:solidFill>
                  <a:schemeClr val="accent5">
                    <a:lumMod val="50000"/>
                  </a:schemeClr>
                </a:solidFill>
                <a:latin typeface="Times New Roman" pitchFamily="18" charset="0"/>
                <a:cs typeface="Times New Roman" pitchFamily="18" charset="0"/>
              </a:rPr>
              <a:t>педагогічних</a:t>
            </a:r>
            <a:r>
              <a:rPr lang="ru-RU" sz="2000" dirty="0" smtClean="0">
                <a:solidFill>
                  <a:schemeClr val="accent5">
                    <a:lumMod val="50000"/>
                  </a:schemeClr>
                </a:solidFill>
                <a:latin typeface="Times New Roman" pitchFamily="18" charset="0"/>
                <a:cs typeface="Times New Roman" pitchFamily="18" charset="0"/>
              </a:rPr>
              <a:t> </a:t>
            </a:r>
            <a:r>
              <a:rPr lang="ru-RU" sz="2000" dirty="0" err="1" smtClean="0">
                <a:solidFill>
                  <a:schemeClr val="accent5">
                    <a:lumMod val="50000"/>
                  </a:schemeClr>
                </a:solidFill>
                <a:latin typeface="Times New Roman" pitchFamily="18" charset="0"/>
                <a:cs typeface="Times New Roman" pitchFamily="18" charset="0"/>
              </a:rPr>
              <a:t>інновацій</a:t>
            </a:r>
            <a:r>
              <a:rPr lang="ru-RU" sz="2000" dirty="0" smtClean="0">
                <a:solidFill>
                  <a:schemeClr val="accent5">
                    <a:lumMod val="50000"/>
                  </a:schemeClr>
                </a:solidFill>
                <a:latin typeface="Times New Roman" pitchFamily="18" charset="0"/>
                <a:cs typeface="Times New Roman" pitchFamily="18" charset="0"/>
              </a:rPr>
              <a:t> Фонду Президента УВАН у </a:t>
            </a:r>
            <a:r>
              <a:rPr lang="ru-RU" sz="2000" dirty="0" err="1" smtClean="0">
                <a:solidFill>
                  <a:schemeClr val="accent5">
                    <a:lumMod val="50000"/>
                  </a:schemeClr>
                </a:solidFill>
                <a:latin typeface="Times New Roman" pitchFamily="18" charset="0"/>
                <a:cs typeface="Times New Roman" pitchFamily="18" charset="0"/>
              </a:rPr>
              <a:t>Канаді</a:t>
            </a:r>
            <a:r>
              <a:rPr lang="ru-RU" sz="2000" dirty="0" smtClean="0">
                <a:solidFill>
                  <a:schemeClr val="accent5">
                    <a:lumMod val="50000"/>
                  </a:schemeClr>
                </a:solidFill>
                <a:latin typeface="Times New Roman" pitchFamily="18" charset="0"/>
                <a:cs typeface="Times New Roman" pitchFamily="18" charset="0"/>
              </a:rPr>
              <a:t>, </a:t>
            </a:r>
            <a:r>
              <a:rPr lang="ru-RU" sz="2000" dirty="0" err="1" smtClean="0">
                <a:solidFill>
                  <a:schemeClr val="accent5">
                    <a:lumMod val="50000"/>
                  </a:schemeClr>
                </a:solidFill>
                <a:latin typeface="Times New Roman" pitchFamily="18" charset="0"/>
                <a:cs typeface="Times New Roman" pitchFamily="18" charset="0"/>
              </a:rPr>
              <a:t>професора</a:t>
            </a:r>
            <a:r>
              <a:rPr lang="ru-RU" sz="2000" dirty="0" smtClean="0">
                <a:solidFill>
                  <a:schemeClr val="accent5">
                    <a:lumMod val="50000"/>
                  </a:schemeClr>
                </a:solidFill>
                <a:latin typeface="Times New Roman" pitchFamily="18" charset="0"/>
                <a:cs typeface="Times New Roman" pitchFamily="18" charset="0"/>
              </a:rPr>
              <a:t> </a:t>
            </a:r>
            <a:r>
              <a:rPr lang="ru-RU" sz="2000" dirty="0" err="1" smtClean="0">
                <a:solidFill>
                  <a:schemeClr val="accent5">
                    <a:lumMod val="50000"/>
                  </a:schemeClr>
                </a:solidFill>
                <a:latin typeface="Times New Roman" pitchFamily="18" charset="0"/>
                <a:cs typeface="Times New Roman" pitchFamily="18" charset="0"/>
              </a:rPr>
              <a:t>Манітобського</a:t>
            </a:r>
            <a:r>
              <a:rPr lang="ru-RU" sz="2000" dirty="0" smtClean="0">
                <a:solidFill>
                  <a:schemeClr val="accent5">
                    <a:lumMod val="50000"/>
                  </a:schemeClr>
                </a:solidFill>
                <a:latin typeface="Times New Roman" pitchFamily="18" charset="0"/>
                <a:cs typeface="Times New Roman" pitchFamily="18" charset="0"/>
              </a:rPr>
              <a:t> </a:t>
            </a:r>
            <a:r>
              <a:rPr lang="ru-RU" sz="2000" dirty="0" err="1" smtClean="0">
                <a:solidFill>
                  <a:schemeClr val="accent5">
                    <a:lumMod val="50000"/>
                  </a:schemeClr>
                </a:solidFill>
                <a:latin typeface="Times New Roman" pitchFamily="18" charset="0"/>
                <a:cs typeface="Times New Roman" pitchFamily="18" charset="0"/>
              </a:rPr>
              <a:t>університету</a:t>
            </a:r>
            <a:r>
              <a:rPr lang="ru-RU" sz="2000" dirty="0" smtClean="0">
                <a:solidFill>
                  <a:schemeClr val="accent5">
                    <a:lumMod val="50000"/>
                  </a:schemeClr>
                </a:solidFill>
                <a:latin typeface="Times New Roman" pitchFamily="18" charset="0"/>
                <a:cs typeface="Times New Roman" pitchFamily="18" charset="0"/>
              </a:rPr>
              <a:t> Ореста </a:t>
            </a:r>
            <a:r>
              <a:rPr lang="ru-RU" sz="2000" dirty="0" err="1" smtClean="0">
                <a:solidFill>
                  <a:schemeClr val="accent5">
                    <a:lumMod val="50000"/>
                  </a:schemeClr>
                </a:solidFill>
                <a:latin typeface="Times New Roman" pitchFamily="18" charset="0"/>
                <a:cs typeface="Times New Roman" pitchFamily="18" charset="0"/>
              </a:rPr>
              <a:t>Цапа</a:t>
            </a:r>
            <a:r>
              <a:rPr lang="ru-RU" sz="2000" dirty="0" smtClean="0">
                <a:solidFill>
                  <a:schemeClr val="accent5">
                    <a:lumMod val="50000"/>
                  </a:schemeClr>
                </a:solidFill>
                <a:latin typeface="Times New Roman" pitchFamily="18" charset="0"/>
                <a:cs typeface="Times New Roman" pitchFamily="18" charset="0"/>
              </a:rPr>
              <a:t> </a:t>
            </a:r>
          </a:p>
          <a:p>
            <a:r>
              <a:rPr lang="ru-RU" sz="2000" dirty="0" smtClean="0">
                <a:solidFill>
                  <a:schemeClr val="accent5">
                    <a:lumMod val="50000"/>
                  </a:schemeClr>
                </a:solidFill>
                <a:latin typeface="Times New Roman" pitchFamily="18" charset="0"/>
                <a:cs typeface="Times New Roman" pitchFamily="18" charset="0"/>
              </a:rPr>
              <a:t>(</a:t>
            </a:r>
            <a:r>
              <a:rPr lang="ru-RU" sz="2000" dirty="0" err="1" smtClean="0">
                <a:solidFill>
                  <a:schemeClr val="accent5">
                    <a:lumMod val="50000"/>
                  </a:schemeClr>
                </a:solidFill>
                <a:latin typeface="Times New Roman" pitchFamily="18" charset="0"/>
                <a:cs typeface="Times New Roman" pitchFamily="18" charset="0"/>
              </a:rPr>
              <a:t>грудень</a:t>
            </a:r>
            <a:r>
              <a:rPr lang="ru-RU" sz="2000" dirty="0" smtClean="0">
                <a:solidFill>
                  <a:schemeClr val="accent5">
                    <a:lumMod val="50000"/>
                  </a:schemeClr>
                </a:solidFill>
                <a:latin typeface="Times New Roman" pitchFamily="18" charset="0"/>
                <a:cs typeface="Times New Roman" pitchFamily="18" charset="0"/>
              </a:rPr>
              <a:t> 2018, </a:t>
            </a:r>
            <a:r>
              <a:rPr lang="ru-RU" sz="2000" b="1" dirty="0" smtClean="0">
                <a:solidFill>
                  <a:schemeClr val="accent5">
                    <a:lumMod val="50000"/>
                  </a:schemeClr>
                </a:solidFill>
                <a:latin typeface="Times New Roman" pitchFamily="18" charset="0"/>
                <a:cs typeface="Times New Roman" pitchFamily="18" charset="0"/>
              </a:rPr>
              <a:t>Т. </a:t>
            </a:r>
            <a:r>
              <a:rPr lang="ru-RU" sz="2000" b="1" dirty="0" err="1" smtClean="0">
                <a:solidFill>
                  <a:schemeClr val="accent5">
                    <a:lumMod val="50000"/>
                  </a:schemeClr>
                </a:solidFill>
                <a:latin typeface="Times New Roman" pitchFamily="18" charset="0"/>
                <a:cs typeface="Times New Roman" pitchFamily="18" charset="0"/>
              </a:rPr>
              <a:t>Шмаглій</a:t>
            </a:r>
            <a:r>
              <a:rPr lang="ru-RU" sz="2000" dirty="0" smtClean="0">
                <a:solidFill>
                  <a:schemeClr val="accent5">
                    <a:lumMod val="50000"/>
                  </a:schemeClr>
                </a:solidFill>
                <a:latin typeface="Times New Roman" pitchFamily="18" charset="0"/>
                <a:cs typeface="Times New Roman" pitchFamily="18" charset="0"/>
              </a:rPr>
              <a:t>)</a:t>
            </a:r>
            <a:endParaRPr lang="ru-RU" sz="2000" dirty="0">
              <a:solidFill>
                <a:schemeClr val="accent5">
                  <a:lumMod val="50000"/>
                </a:schemeClr>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37290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9067" y="116632"/>
            <a:ext cx="3850490" cy="38554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4821" y="299756"/>
            <a:ext cx="4149394" cy="34242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177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612634" y="2132856"/>
            <a:ext cx="3240360" cy="1015663"/>
          </a:xfrm>
          <a:prstGeom prst="rect">
            <a:avLst/>
          </a:prstGeom>
          <a:noFill/>
        </p:spPr>
        <p:txBody>
          <a:bodyPr wrap="square" rtlCol="0">
            <a:spAutoFit/>
          </a:bodyPr>
          <a:lstStyle/>
          <a:p>
            <a:r>
              <a:rPr lang="ru-RU" sz="2000" dirty="0" smtClean="0">
                <a:solidFill>
                  <a:schemeClr val="accent5">
                    <a:lumMod val="50000"/>
                  </a:schemeClr>
                </a:solidFill>
                <a:latin typeface="Times New Roman" pitchFamily="18" charset="0"/>
                <a:cs typeface="Times New Roman" pitchFamily="18" charset="0"/>
              </a:rPr>
              <a:t>Лауреат </a:t>
            </a:r>
            <a:r>
              <a:rPr lang="uk-UA" sz="2000" dirty="0" smtClean="0">
                <a:solidFill>
                  <a:schemeClr val="accent5">
                    <a:lumMod val="50000"/>
                  </a:schemeClr>
                </a:solidFill>
                <a:latin typeface="Times New Roman" pitchFamily="18" charset="0"/>
                <a:cs typeface="Times New Roman" pitchFamily="18" charset="0"/>
              </a:rPr>
              <a:t>Обласної</a:t>
            </a:r>
            <a:r>
              <a:rPr lang="ru-RU" sz="2000" dirty="0" smtClean="0">
                <a:solidFill>
                  <a:schemeClr val="accent5">
                    <a:lumMod val="50000"/>
                  </a:schemeClr>
                </a:solidFill>
                <a:latin typeface="Times New Roman" pitchFamily="18" charset="0"/>
                <a:cs typeface="Times New Roman" pitchFamily="18" charset="0"/>
              </a:rPr>
              <a:t> </a:t>
            </a:r>
            <a:r>
              <a:rPr lang="uk-UA" sz="2000" dirty="0" smtClean="0">
                <a:solidFill>
                  <a:schemeClr val="accent5">
                    <a:lumMod val="50000"/>
                  </a:schemeClr>
                </a:solidFill>
                <a:latin typeface="Times New Roman" pitchFamily="18" charset="0"/>
                <a:cs typeface="Times New Roman" pitchFamily="18" charset="0"/>
              </a:rPr>
              <a:t>Премії імені Софії </a:t>
            </a:r>
            <a:r>
              <a:rPr lang="uk-UA" sz="2000" dirty="0" err="1" smtClean="0">
                <a:solidFill>
                  <a:schemeClr val="accent5">
                    <a:lumMod val="50000"/>
                  </a:schemeClr>
                </a:solidFill>
                <a:latin typeface="Times New Roman" pitchFamily="18" charset="0"/>
                <a:cs typeface="Times New Roman" pitchFamily="18" charset="0"/>
              </a:rPr>
              <a:t>Русової</a:t>
            </a:r>
            <a:endParaRPr lang="uk-UA" sz="2000" dirty="0" smtClean="0">
              <a:solidFill>
                <a:schemeClr val="accent5">
                  <a:lumMod val="50000"/>
                </a:schemeClr>
              </a:solidFill>
              <a:latin typeface="Times New Roman" pitchFamily="18" charset="0"/>
              <a:cs typeface="Times New Roman" pitchFamily="18" charset="0"/>
            </a:endParaRPr>
          </a:p>
          <a:p>
            <a:r>
              <a:rPr lang="ru-RU" sz="2000" dirty="0" smtClean="0">
                <a:solidFill>
                  <a:schemeClr val="accent5">
                    <a:lumMod val="50000"/>
                  </a:schemeClr>
                </a:solidFill>
                <a:latin typeface="Times New Roman" pitchFamily="18" charset="0"/>
                <a:cs typeface="Times New Roman" pitchFamily="18" charset="0"/>
              </a:rPr>
              <a:t> (</a:t>
            </a:r>
            <a:r>
              <a:rPr lang="ru-RU" sz="2000" b="1" dirty="0" smtClean="0">
                <a:solidFill>
                  <a:schemeClr val="accent5">
                    <a:lumMod val="50000"/>
                  </a:schemeClr>
                </a:solidFill>
                <a:latin typeface="Times New Roman" pitchFamily="18" charset="0"/>
                <a:cs typeface="Times New Roman" pitchFamily="18" charset="0"/>
              </a:rPr>
              <a:t>А. </a:t>
            </a:r>
            <a:r>
              <a:rPr lang="ru-RU" sz="2000" b="1" dirty="0" err="1" smtClean="0">
                <a:solidFill>
                  <a:schemeClr val="accent5">
                    <a:lumMod val="50000"/>
                  </a:schemeClr>
                </a:solidFill>
                <a:latin typeface="Times New Roman" pitchFamily="18" charset="0"/>
                <a:cs typeface="Times New Roman" pitchFamily="18" charset="0"/>
              </a:rPr>
              <a:t>Кайдаш</a:t>
            </a:r>
            <a:r>
              <a:rPr lang="ru-RU" sz="2000" dirty="0" smtClean="0">
                <a:solidFill>
                  <a:schemeClr val="accent5">
                    <a:lumMod val="50000"/>
                  </a:schemeClr>
                </a:solidFill>
                <a:latin typeface="Times New Roman" pitchFamily="18" charset="0"/>
                <a:cs typeface="Times New Roman" pitchFamily="18" charset="0"/>
              </a:rPr>
              <a:t>)</a:t>
            </a:r>
            <a:endParaRPr lang="ru-RU" sz="2000" dirty="0">
              <a:solidFill>
                <a:schemeClr val="accent5">
                  <a:lumMod val="50000"/>
                </a:schemeClr>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37290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624" y="73716"/>
            <a:ext cx="4176464" cy="670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08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8327" y="982656"/>
            <a:ext cx="7920880" cy="3752437"/>
          </a:xfrm>
          <a:prstGeom prst="rect">
            <a:avLst/>
          </a:prstGeom>
          <a:noFill/>
        </p:spPr>
        <p:txBody>
          <a:bodyPr wrap="square" rtlCol="0">
            <a:spAutoFit/>
          </a:bodyPr>
          <a:lstStyle/>
          <a:p>
            <a:pPr marL="342900" indent="-342900" algn="just">
              <a:lnSpc>
                <a:spcPct val="114000"/>
              </a:lnSpc>
              <a:buFont typeface="+mj-lt"/>
              <a:buAutoNum type="arabicPeriod"/>
            </a:pPr>
            <a:endParaRPr lang="uk-UA" dirty="0" smtClean="0">
              <a:solidFill>
                <a:srgbClr val="C32D2E">
                  <a:lumMod val="50000"/>
                </a:srgbClr>
              </a:solidFill>
              <a:latin typeface="Times New Roman" pitchFamily="18" charset="0"/>
              <a:cs typeface="Times New Roman" pitchFamily="18" charset="0"/>
            </a:endParaRPr>
          </a:p>
          <a:p>
            <a:pPr marL="342900" indent="-342900" algn="just">
              <a:lnSpc>
                <a:spcPct val="150000"/>
              </a:lnSpc>
              <a:buFont typeface="+mj-lt"/>
              <a:buAutoNum type="arabicPeriod"/>
            </a:pPr>
            <a:endParaRPr lang="uk-UA" sz="2000" dirty="0" smtClean="0">
              <a:solidFill>
                <a:srgbClr val="4F271C">
                  <a:lumMod val="75000"/>
                </a:srgbClr>
              </a:solidFill>
              <a:latin typeface="Times New Roman" pitchFamily="18" charset="0"/>
              <a:cs typeface="Times New Roman" pitchFamily="18" charset="0"/>
            </a:endParaRPr>
          </a:p>
          <a:p>
            <a:pPr marL="342900" indent="-342900" algn="just">
              <a:lnSpc>
                <a:spcPct val="150000"/>
              </a:lnSpc>
              <a:buFont typeface="+mj-lt"/>
              <a:buAutoNum type="arabicPeriod"/>
            </a:pPr>
            <a:endParaRPr lang="uk-UA" sz="2000" dirty="0" smtClean="0">
              <a:solidFill>
                <a:srgbClr val="4F271C">
                  <a:lumMod val="75000"/>
                </a:srgbClr>
              </a:solidFill>
              <a:latin typeface="Times New Roman" pitchFamily="18" charset="0"/>
              <a:cs typeface="Times New Roman" pitchFamily="18" charset="0"/>
            </a:endParaRPr>
          </a:p>
          <a:p>
            <a:pPr marL="342900" indent="-342900" algn="just">
              <a:lnSpc>
                <a:spcPct val="150000"/>
              </a:lnSpc>
              <a:buFont typeface="+mj-lt"/>
              <a:buAutoNum type="arabicPeriod"/>
            </a:pPr>
            <a:endParaRPr lang="uk-UA" sz="2000" dirty="0" smtClean="0">
              <a:solidFill>
                <a:srgbClr val="4F271C">
                  <a:lumMod val="75000"/>
                </a:srgbClr>
              </a:solidFill>
              <a:latin typeface="Times New Roman" pitchFamily="18" charset="0"/>
              <a:cs typeface="Times New Roman" pitchFamily="18" charset="0"/>
            </a:endParaRPr>
          </a:p>
          <a:p>
            <a:pPr marL="342900" indent="-342900" algn="just">
              <a:lnSpc>
                <a:spcPct val="150000"/>
              </a:lnSpc>
              <a:buFont typeface="+mj-lt"/>
              <a:buAutoNum type="arabicPeriod"/>
            </a:pPr>
            <a:endParaRPr lang="uk-UA" sz="2000" dirty="0" smtClean="0">
              <a:solidFill>
                <a:srgbClr val="4F271C">
                  <a:lumMod val="75000"/>
                </a:srgbClr>
              </a:solidFill>
              <a:latin typeface="Times New Roman" pitchFamily="18" charset="0"/>
              <a:cs typeface="Times New Roman" pitchFamily="18" charset="0"/>
            </a:endParaRPr>
          </a:p>
          <a:p>
            <a:pPr marL="342900" indent="-342900" algn="just">
              <a:lnSpc>
                <a:spcPct val="114000"/>
              </a:lnSpc>
            </a:pPr>
            <a:endParaRPr lang="uk-UA" sz="2000" dirty="0" smtClean="0">
              <a:solidFill>
                <a:srgbClr val="4F271C">
                  <a:lumMod val="75000"/>
                </a:srgbClr>
              </a:solidFill>
              <a:latin typeface="Times New Roman" pitchFamily="18" charset="0"/>
              <a:cs typeface="Times New Roman" pitchFamily="18" charset="0"/>
            </a:endParaRPr>
          </a:p>
          <a:p>
            <a:pPr marL="342900" indent="-342900" algn="just">
              <a:lnSpc>
                <a:spcPct val="114000"/>
              </a:lnSpc>
            </a:pPr>
            <a:endParaRPr lang="uk-UA" dirty="0" smtClean="0">
              <a:solidFill>
                <a:srgbClr val="C32D2E">
                  <a:lumMod val="50000"/>
                </a:srgbClr>
              </a:solidFill>
              <a:latin typeface="Times New Roman" pitchFamily="18" charset="0"/>
              <a:cs typeface="Times New Roman" pitchFamily="18" charset="0"/>
            </a:endParaRPr>
          </a:p>
          <a:p>
            <a:pPr marL="342900" indent="-342900" algn="just">
              <a:buFont typeface="+mj-lt"/>
              <a:buAutoNum type="arabicPeriod"/>
            </a:pPr>
            <a:endParaRPr lang="uk-UA" dirty="0" smtClean="0">
              <a:solidFill>
                <a:srgbClr val="C32D2E">
                  <a:lumMod val="50000"/>
                </a:srgbClr>
              </a:solidFill>
              <a:latin typeface="Times New Roman" pitchFamily="18" charset="0"/>
              <a:cs typeface="Times New Roman" pitchFamily="18" charset="0"/>
            </a:endParaRPr>
          </a:p>
          <a:p>
            <a:pPr marL="342900" indent="-342900">
              <a:buFont typeface="+mj-lt"/>
              <a:buAutoNum type="arabicPeriod"/>
            </a:pPr>
            <a:endParaRPr lang="uk-UA" dirty="0" smtClean="0">
              <a:solidFill>
                <a:srgbClr val="C32D2E">
                  <a:lumMod val="50000"/>
                </a:srgbClr>
              </a:solidFill>
              <a:latin typeface="Times New Roman" pitchFamily="18" charset="0"/>
              <a:cs typeface="Times New Roman" pitchFamily="18" charset="0"/>
            </a:endParaRPr>
          </a:p>
          <a:p>
            <a:pPr marL="342900" indent="-342900">
              <a:buFont typeface="+mj-lt"/>
              <a:buAutoNum type="arabicPeriod"/>
            </a:pPr>
            <a:endParaRPr lang="ru-RU" dirty="0">
              <a:solidFill>
                <a:srgbClr val="C32D2E">
                  <a:lumMod val="50000"/>
                </a:srgbClr>
              </a:solidFill>
              <a:latin typeface="Times New Roman" pitchFamily="18" charset="0"/>
              <a:cs typeface="Times New Roman" pitchFamily="18" charset="0"/>
            </a:endParaRPr>
          </a:p>
        </p:txBody>
      </p:sp>
      <p:sp>
        <p:nvSpPr>
          <p:cNvPr id="5" name="Заголовок 1"/>
          <p:cNvSpPr txBox="1">
            <a:spLocks/>
          </p:cNvSpPr>
          <p:nvPr/>
        </p:nvSpPr>
        <p:spPr>
          <a:xfrm>
            <a:off x="1142976" y="836712"/>
            <a:ext cx="4149104" cy="5400600"/>
          </a:xfrm>
          <a:prstGeom prst="rect">
            <a:avLst/>
          </a:prstGeom>
        </p:spPr>
        <p:txBody>
          <a:bodyPr anchor="ctr">
            <a:normAutofit fontScale="97500"/>
          </a:bodyPr>
          <a:lstStyle/>
          <a:p>
            <a:pPr marL="342900" indent="-342900">
              <a:spcBef>
                <a:spcPct val="0"/>
              </a:spcBef>
              <a:buFontTx/>
              <a:buAutoNum type="arabicPeriod"/>
            </a:pPr>
            <a:endParaRPr lang="uk-UA" sz="3000" dirty="0" smtClean="0">
              <a:solidFill>
                <a:srgbClr val="C32D2E">
                  <a:lumMod val="50000"/>
                </a:srgbClr>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342900" indent="-342900" algn="ctr">
              <a:spcBef>
                <a:spcPct val="0"/>
              </a:spcBef>
              <a:buFontTx/>
              <a:buAutoNum type="arabicPeriod"/>
            </a:pPr>
            <a:endParaRPr lang="uk-UA" dirty="0" smtClean="0">
              <a:solidFill>
                <a:srgbClr val="C32D2E">
                  <a:lumMod val="50000"/>
                </a:srgbClr>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342900" indent="-342900" algn="ctr">
              <a:spcBef>
                <a:spcPct val="0"/>
              </a:spcBef>
            </a:pPr>
            <a:r>
              <a:rPr lang="uk-UA" dirty="0" smtClean="0">
                <a:solidFill>
                  <a:srgbClr val="C32D2E">
                    <a:lumMod val="50000"/>
                  </a:srgbClr>
                </a:solidFill>
                <a:effectLst>
                  <a:outerShdw blurRad="50000" dist="30000" dir="5400000" algn="tl" rotWithShape="0">
                    <a:srgbClr val="000000">
                      <a:alpha val="30000"/>
                    </a:srgbClr>
                  </a:outerShdw>
                </a:effectLst>
                <a:latin typeface="Times New Roman" pitchFamily="18" charset="0"/>
                <a:cs typeface="Times New Roman" pitchFamily="18" charset="0"/>
              </a:rPr>
              <a:t> </a:t>
            </a:r>
          </a:p>
          <a:p>
            <a:pPr algn="just">
              <a:spcBef>
                <a:spcPct val="0"/>
              </a:spcBef>
            </a:pPr>
            <a:endParaRPr lang="uk-UA" dirty="0">
              <a:solidFill>
                <a:srgbClr val="4F271C">
                  <a:satMod val="130000"/>
                </a:srgbClr>
              </a:solidFill>
              <a:effectLst>
                <a:outerShdw blurRad="50000" dist="30000" dir="5400000" algn="tl" rotWithShape="0">
                  <a:srgbClr val="000000">
                    <a:alpha val="30000"/>
                  </a:srgbClr>
                </a:outerShdw>
              </a:effectLst>
            </a:endParaRPr>
          </a:p>
        </p:txBody>
      </p:sp>
      <p:sp>
        <p:nvSpPr>
          <p:cNvPr id="7" name="Заголовок 1"/>
          <p:cNvSpPr txBox="1">
            <a:spLocks/>
          </p:cNvSpPr>
          <p:nvPr/>
        </p:nvSpPr>
        <p:spPr>
          <a:xfrm>
            <a:off x="1214414" y="0"/>
            <a:ext cx="7429552" cy="1124744"/>
          </a:xfrm>
          <a:prstGeom prst="rect">
            <a:avLst/>
          </a:prstGeom>
        </p:spPr>
        <p:txBody>
          <a:bodyPr anchor="ctr">
            <a:normAutofit fontScale="82500" lnSpcReduction="20000"/>
          </a:bodyPr>
          <a:lstStyle/>
          <a:p>
            <a:pPr algn="ctr">
              <a:spcBef>
                <a:spcPct val="0"/>
              </a:spcBef>
              <a:defRPr/>
            </a:pPr>
            <a:r>
              <a:rPr lang="uk-UA" sz="3600" dirty="0" smtClean="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
            </a:r>
            <a:br>
              <a:rPr lang="uk-UA" sz="3600" dirty="0" smtClean="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br>
            <a:r>
              <a:rPr lang="uk-UA" sz="1900" b="1" dirty="0" smtClean="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ПРЕТЕНДЕНТИ </a:t>
            </a:r>
            <a:r>
              <a:rPr lang="uk-UA" sz="1900" b="1"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НА НАГОРОДЖЕННЯ </a:t>
            </a:r>
            <a:r>
              <a:rPr lang="uk-UA" sz="1900" b="1" dirty="0" smtClean="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ПОХВАЛЬНИМИ ЛИСТАМИ</a:t>
            </a:r>
            <a:endParaRPr lang="uk-UA" sz="1900" dirty="0" smtClean="0">
              <a:solidFill>
                <a:srgbClr val="964305">
                  <a:lumMod val="50000"/>
                </a:srgbClr>
              </a:solidFill>
              <a:latin typeface="Times New Roman" pitchFamily="18" charset="0"/>
              <a:cs typeface="Times New Roman" pitchFamily="18" charset="0"/>
            </a:endParaRPr>
          </a:p>
          <a:p>
            <a:pPr algn="ctr">
              <a:spcBef>
                <a:spcPct val="0"/>
              </a:spcBef>
              <a:defRPr/>
            </a:pPr>
            <a:r>
              <a:rPr lang="uk-UA" sz="1900" b="1" dirty="0" smtClean="0">
                <a:solidFill>
                  <a:srgbClr val="964305">
                    <a:lumMod val="50000"/>
                  </a:srgbClr>
                </a:solidFill>
                <a:effectLst>
                  <a:outerShdw blurRad="50000" dist="30000" dir="5400000" algn="tl" rotWithShape="0">
                    <a:srgbClr val="000000">
                      <a:alpha val="30000"/>
                    </a:srgbClr>
                  </a:outerShdw>
                </a:effectLst>
                <a:latin typeface="Times New Roman" pitchFamily="18" charset="0"/>
                <a:cs typeface="Times New Roman" pitchFamily="18" charset="0"/>
              </a:rPr>
              <a:t>І курс </a:t>
            </a:r>
            <a:r>
              <a:rPr lang="uk-UA" sz="1900" b="1" dirty="0" smtClean="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a:t>
            </a:r>
            <a:br>
              <a:rPr lang="uk-UA" sz="1900" b="1" dirty="0" smtClean="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br>
            <a:endParaRPr lang="uk-UA" sz="1900" b="1" dirty="0">
              <a:solidFill>
                <a:srgbClr val="E7DEC9">
                  <a:lumMod val="25000"/>
                </a:srgbClr>
              </a:solidFill>
              <a:effectLst>
                <a:outerShdw blurRad="50000" dist="30000" dir="5400000" algn="tl" rotWithShape="0">
                  <a:srgbClr val="000000">
                    <a:alpha val="30000"/>
                  </a:srgbClr>
                </a:outerShdw>
              </a:effectLst>
            </a:endParaRPr>
          </a:p>
        </p:txBody>
      </p:sp>
      <p:sp>
        <p:nvSpPr>
          <p:cNvPr id="8" name="TextBox 7"/>
          <p:cNvSpPr txBox="1"/>
          <p:nvPr/>
        </p:nvSpPr>
        <p:spPr>
          <a:xfrm>
            <a:off x="1246395" y="1268760"/>
            <a:ext cx="2634070" cy="3741665"/>
          </a:xfrm>
          <a:prstGeom prst="rect">
            <a:avLst/>
          </a:prstGeom>
          <a:noFill/>
        </p:spPr>
        <p:txBody>
          <a:bodyPr wrap="square" rtlCol="0">
            <a:spAutoFit/>
          </a:bodyPr>
          <a:lstStyle/>
          <a:p>
            <a:pPr marL="342900" indent="-342900" algn="just">
              <a:lnSpc>
                <a:spcPct val="114000"/>
              </a:lnSpc>
              <a:buFont typeface="+mj-lt"/>
              <a:buAutoNum type="arabicPeriod"/>
            </a:pPr>
            <a:r>
              <a:rPr lang="uk-UA" sz="1600" dirty="0" smtClean="0">
                <a:solidFill>
                  <a:srgbClr val="964305">
                    <a:lumMod val="50000"/>
                  </a:srgbClr>
                </a:solidFill>
                <a:latin typeface="Times New Roman" pitchFamily="18" charset="0"/>
                <a:cs typeface="Times New Roman" pitchFamily="18" charset="0"/>
              </a:rPr>
              <a:t>Гнатова Вікторія;</a:t>
            </a:r>
            <a:endParaRPr lang="uk-UA" sz="1600" dirty="0">
              <a:solidFill>
                <a:srgbClr val="964305">
                  <a:lumMod val="50000"/>
                </a:srgbClr>
              </a:solidFill>
              <a:latin typeface="Times New Roman" pitchFamily="18" charset="0"/>
              <a:cs typeface="Times New Roman" pitchFamily="18" charset="0"/>
            </a:endParaRPr>
          </a:p>
          <a:p>
            <a:pPr marL="342900" indent="-342900" algn="just">
              <a:lnSpc>
                <a:spcPct val="114000"/>
              </a:lnSpc>
              <a:buFont typeface="+mj-lt"/>
              <a:buAutoNum type="arabicPeriod"/>
            </a:pPr>
            <a:r>
              <a:rPr lang="uk-UA" sz="1600" dirty="0">
                <a:solidFill>
                  <a:srgbClr val="964305">
                    <a:lumMod val="50000"/>
                  </a:srgbClr>
                </a:solidFill>
                <a:latin typeface="Times New Roman" pitchFamily="18" charset="0"/>
                <a:cs typeface="Times New Roman" pitchFamily="18" charset="0"/>
              </a:rPr>
              <a:t>Колош Сніжана;</a:t>
            </a:r>
          </a:p>
          <a:p>
            <a:pPr marL="342900" indent="-342900" algn="just">
              <a:lnSpc>
                <a:spcPct val="114000"/>
              </a:lnSpc>
              <a:buFont typeface="+mj-lt"/>
              <a:buAutoNum type="arabicPeriod"/>
            </a:pPr>
            <a:r>
              <a:rPr lang="uk-UA" sz="1600" dirty="0">
                <a:solidFill>
                  <a:srgbClr val="964305">
                    <a:lumMod val="50000"/>
                  </a:srgbClr>
                </a:solidFill>
                <a:latin typeface="Times New Roman" pitchFamily="18" charset="0"/>
                <a:cs typeface="Times New Roman" pitchFamily="18" charset="0"/>
              </a:rPr>
              <a:t>Камка Карина;</a:t>
            </a:r>
          </a:p>
          <a:p>
            <a:pPr marL="342900" indent="-342900" algn="just">
              <a:lnSpc>
                <a:spcPct val="114000"/>
              </a:lnSpc>
              <a:buFont typeface="+mj-lt"/>
              <a:buAutoNum type="arabicPeriod"/>
            </a:pPr>
            <a:r>
              <a:rPr lang="uk-UA" sz="1600" dirty="0">
                <a:solidFill>
                  <a:srgbClr val="964305">
                    <a:lumMod val="50000"/>
                  </a:srgbClr>
                </a:solidFill>
                <a:latin typeface="Times New Roman" pitchFamily="18" charset="0"/>
                <a:cs typeface="Times New Roman" pitchFamily="18" charset="0"/>
              </a:rPr>
              <a:t>Кузьменко Володимир;</a:t>
            </a:r>
          </a:p>
          <a:p>
            <a:pPr marL="342900" indent="-342900" algn="just">
              <a:lnSpc>
                <a:spcPct val="114000"/>
              </a:lnSpc>
              <a:buFont typeface="+mj-lt"/>
              <a:buAutoNum type="arabicPeriod"/>
            </a:pPr>
            <a:r>
              <a:rPr lang="uk-UA" sz="1600" dirty="0" err="1">
                <a:solidFill>
                  <a:srgbClr val="964305">
                    <a:lumMod val="50000"/>
                  </a:srgbClr>
                </a:solidFill>
                <a:latin typeface="Times New Roman" pitchFamily="18" charset="0"/>
                <a:cs typeface="Times New Roman" pitchFamily="18" charset="0"/>
              </a:rPr>
              <a:t>Насилівська</a:t>
            </a:r>
            <a:r>
              <a:rPr lang="uk-UA" sz="1600" dirty="0">
                <a:solidFill>
                  <a:srgbClr val="964305">
                    <a:lumMod val="50000"/>
                  </a:srgbClr>
                </a:solidFill>
                <a:latin typeface="Times New Roman" pitchFamily="18" charset="0"/>
                <a:cs typeface="Times New Roman" pitchFamily="18" charset="0"/>
              </a:rPr>
              <a:t> Ольга;</a:t>
            </a:r>
          </a:p>
          <a:p>
            <a:pPr marL="342900" indent="-342900" algn="just">
              <a:lnSpc>
                <a:spcPct val="114000"/>
              </a:lnSpc>
              <a:buFont typeface="+mj-lt"/>
              <a:buAutoNum type="arabicPeriod"/>
            </a:pPr>
            <a:r>
              <a:rPr lang="uk-UA" sz="1600" dirty="0" smtClean="0">
                <a:solidFill>
                  <a:srgbClr val="964305">
                    <a:lumMod val="50000"/>
                  </a:srgbClr>
                </a:solidFill>
                <a:latin typeface="Times New Roman" pitchFamily="18" charset="0"/>
                <a:cs typeface="Times New Roman" pitchFamily="18" charset="0"/>
              </a:rPr>
              <a:t>Бойко </a:t>
            </a:r>
            <a:r>
              <a:rPr lang="uk-UA" sz="1600" dirty="0">
                <a:solidFill>
                  <a:srgbClr val="964305">
                    <a:lumMod val="50000"/>
                  </a:srgbClr>
                </a:solidFill>
                <a:latin typeface="Times New Roman" pitchFamily="18" charset="0"/>
                <a:cs typeface="Times New Roman" pitchFamily="18" charset="0"/>
              </a:rPr>
              <a:t>Анна;</a:t>
            </a:r>
          </a:p>
          <a:p>
            <a:pPr marL="342900" indent="-342900" algn="just">
              <a:lnSpc>
                <a:spcPct val="114000"/>
              </a:lnSpc>
              <a:buFont typeface="+mj-lt"/>
              <a:buAutoNum type="arabicPeriod"/>
            </a:pPr>
            <a:r>
              <a:rPr lang="uk-UA" sz="1600" dirty="0">
                <a:solidFill>
                  <a:srgbClr val="964305">
                    <a:lumMod val="50000"/>
                  </a:srgbClr>
                </a:solidFill>
                <a:latin typeface="Times New Roman" pitchFamily="18" charset="0"/>
                <a:cs typeface="Times New Roman" pitchFamily="18" charset="0"/>
              </a:rPr>
              <a:t>Малій Юлія;</a:t>
            </a:r>
          </a:p>
          <a:p>
            <a:pPr marL="342900" indent="-342900" algn="just">
              <a:lnSpc>
                <a:spcPct val="114000"/>
              </a:lnSpc>
              <a:buFont typeface="+mj-lt"/>
              <a:buAutoNum type="arabicPeriod"/>
            </a:pPr>
            <a:r>
              <a:rPr lang="uk-UA" sz="1600" dirty="0">
                <a:solidFill>
                  <a:srgbClr val="964305">
                    <a:lumMod val="50000"/>
                  </a:srgbClr>
                </a:solidFill>
                <a:latin typeface="Times New Roman" pitchFamily="18" charset="0"/>
                <a:cs typeface="Times New Roman" pitchFamily="18" charset="0"/>
              </a:rPr>
              <a:t>Мельник Вікторія;</a:t>
            </a:r>
          </a:p>
          <a:p>
            <a:pPr marL="342900" indent="-342900" algn="just">
              <a:lnSpc>
                <a:spcPct val="114000"/>
              </a:lnSpc>
              <a:buFont typeface="+mj-lt"/>
              <a:buAutoNum type="arabicPeriod"/>
            </a:pPr>
            <a:r>
              <a:rPr lang="uk-UA" sz="1600" dirty="0" err="1">
                <a:solidFill>
                  <a:srgbClr val="964305">
                    <a:lumMod val="50000"/>
                  </a:srgbClr>
                </a:solidFill>
                <a:latin typeface="Times New Roman" pitchFamily="18" charset="0"/>
                <a:cs typeface="Times New Roman" pitchFamily="18" charset="0"/>
              </a:rPr>
              <a:t>Чаленко</a:t>
            </a:r>
            <a:r>
              <a:rPr lang="uk-UA" sz="1600" dirty="0">
                <a:solidFill>
                  <a:srgbClr val="964305">
                    <a:lumMod val="50000"/>
                  </a:srgbClr>
                </a:solidFill>
                <a:latin typeface="Times New Roman" pitchFamily="18" charset="0"/>
                <a:cs typeface="Times New Roman" pitchFamily="18" charset="0"/>
              </a:rPr>
              <a:t> </a:t>
            </a:r>
            <a:r>
              <a:rPr lang="uk-UA" sz="1600" dirty="0" smtClean="0">
                <a:solidFill>
                  <a:srgbClr val="964305">
                    <a:lumMod val="50000"/>
                  </a:srgbClr>
                </a:solidFill>
                <a:latin typeface="Times New Roman" pitchFamily="18" charset="0"/>
                <a:cs typeface="Times New Roman" pitchFamily="18" charset="0"/>
              </a:rPr>
              <a:t>Маргарита</a:t>
            </a:r>
          </a:p>
          <a:p>
            <a:pPr marL="342900" indent="-342900" algn="just">
              <a:lnSpc>
                <a:spcPct val="114000"/>
              </a:lnSpc>
              <a:buFont typeface="+mj-lt"/>
              <a:buAutoNum type="arabicPeriod"/>
            </a:pPr>
            <a:r>
              <a:rPr lang="uk-UA" sz="1600" dirty="0" smtClean="0">
                <a:solidFill>
                  <a:srgbClr val="964305">
                    <a:lumMod val="50000"/>
                  </a:srgbClr>
                </a:solidFill>
                <a:latin typeface="Times New Roman" pitchFamily="18" charset="0"/>
                <a:cs typeface="Times New Roman" pitchFamily="18" charset="0"/>
              </a:rPr>
              <a:t>Марченко </a:t>
            </a:r>
            <a:r>
              <a:rPr lang="uk-UA" sz="1600" dirty="0">
                <a:solidFill>
                  <a:srgbClr val="964305">
                    <a:lumMod val="50000"/>
                  </a:srgbClr>
                </a:solidFill>
                <a:latin typeface="Times New Roman" pitchFamily="18" charset="0"/>
                <a:cs typeface="Times New Roman" pitchFamily="18" charset="0"/>
              </a:rPr>
              <a:t>Богдана;</a:t>
            </a:r>
          </a:p>
          <a:p>
            <a:pPr marL="342900" indent="-342900" algn="just">
              <a:lnSpc>
                <a:spcPct val="114000"/>
              </a:lnSpc>
              <a:buFont typeface="+mj-lt"/>
              <a:buAutoNum type="arabicPeriod"/>
            </a:pPr>
            <a:r>
              <a:rPr lang="uk-UA" sz="1600" dirty="0">
                <a:solidFill>
                  <a:srgbClr val="964305">
                    <a:lumMod val="50000"/>
                  </a:srgbClr>
                </a:solidFill>
                <a:latin typeface="Times New Roman" pitchFamily="18" charset="0"/>
                <a:cs typeface="Times New Roman" pitchFamily="18" charset="0"/>
              </a:rPr>
              <a:t>Савченко Владислава;</a:t>
            </a:r>
          </a:p>
          <a:p>
            <a:pPr marL="342900" indent="-342900" algn="just">
              <a:lnSpc>
                <a:spcPct val="114000"/>
              </a:lnSpc>
              <a:buFont typeface="+mj-lt"/>
              <a:buAutoNum type="arabicPeriod"/>
            </a:pPr>
            <a:endParaRPr lang="uk-UA" sz="1600" dirty="0" smtClean="0">
              <a:solidFill>
                <a:srgbClr val="964305">
                  <a:lumMod val="50000"/>
                </a:srgbClr>
              </a:solidFill>
              <a:latin typeface="Times New Roman" pitchFamily="18" charset="0"/>
              <a:cs typeface="Times New Roman" pitchFamily="18" charset="0"/>
            </a:endParaRPr>
          </a:p>
          <a:p>
            <a:pPr marL="342900" indent="-342900" algn="just">
              <a:lnSpc>
                <a:spcPct val="114000"/>
              </a:lnSpc>
              <a:buFont typeface="+mj-lt"/>
              <a:buAutoNum type="arabicPeriod"/>
            </a:pPr>
            <a:endParaRPr lang="uk-UA" sz="1600" dirty="0">
              <a:solidFill>
                <a:srgbClr val="964305">
                  <a:lumMod val="50000"/>
                </a:srgbClr>
              </a:solidFill>
              <a:latin typeface="Times New Roman" pitchFamily="18" charset="0"/>
              <a:cs typeface="Times New Roman" pitchFamily="18" charset="0"/>
            </a:endParaRPr>
          </a:p>
        </p:txBody>
      </p:sp>
      <p:sp>
        <p:nvSpPr>
          <p:cNvPr id="9" name="TextBox 8"/>
          <p:cNvSpPr txBox="1"/>
          <p:nvPr/>
        </p:nvSpPr>
        <p:spPr>
          <a:xfrm>
            <a:off x="5261857" y="1268760"/>
            <a:ext cx="2634070" cy="2899512"/>
          </a:xfrm>
          <a:prstGeom prst="rect">
            <a:avLst/>
          </a:prstGeom>
          <a:noFill/>
        </p:spPr>
        <p:txBody>
          <a:bodyPr wrap="square" rtlCol="0">
            <a:spAutoFit/>
          </a:bodyPr>
          <a:lstStyle/>
          <a:p>
            <a:pPr algn="just">
              <a:lnSpc>
                <a:spcPct val="114000"/>
              </a:lnSpc>
            </a:pPr>
            <a:r>
              <a:rPr lang="uk-UA" sz="1600" dirty="0" smtClean="0">
                <a:solidFill>
                  <a:srgbClr val="964305">
                    <a:lumMod val="50000"/>
                  </a:srgbClr>
                </a:solidFill>
                <a:latin typeface="Times New Roman" pitchFamily="18" charset="0"/>
                <a:cs typeface="Times New Roman" pitchFamily="18" charset="0"/>
              </a:rPr>
              <a:t>12. Авраменко </a:t>
            </a:r>
            <a:r>
              <a:rPr lang="uk-UA" sz="1600" dirty="0">
                <a:solidFill>
                  <a:srgbClr val="964305">
                    <a:lumMod val="50000"/>
                  </a:srgbClr>
                </a:solidFill>
                <a:latin typeface="Times New Roman" pitchFamily="18" charset="0"/>
                <a:cs typeface="Times New Roman" pitchFamily="18" charset="0"/>
              </a:rPr>
              <a:t>Яна;</a:t>
            </a:r>
          </a:p>
          <a:p>
            <a:pPr algn="just">
              <a:lnSpc>
                <a:spcPct val="114000"/>
              </a:lnSpc>
            </a:pPr>
            <a:r>
              <a:rPr lang="uk-UA" sz="1600" dirty="0" smtClean="0">
                <a:solidFill>
                  <a:srgbClr val="964305">
                    <a:lumMod val="50000"/>
                  </a:srgbClr>
                </a:solidFill>
                <a:latin typeface="Times New Roman" pitchFamily="18" charset="0"/>
                <a:cs typeface="Times New Roman" pitchFamily="18" charset="0"/>
              </a:rPr>
              <a:t>13. Петрик Карина</a:t>
            </a:r>
            <a:r>
              <a:rPr lang="uk-UA" sz="1600" dirty="0">
                <a:solidFill>
                  <a:srgbClr val="964305">
                    <a:lumMod val="50000"/>
                  </a:srgbClr>
                </a:solidFill>
                <a:latin typeface="Times New Roman" pitchFamily="18" charset="0"/>
                <a:cs typeface="Times New Roman" pitchFamily="18" charset="0"/>
              </a:rPr>
              <a:t>;</a:t>
            </a:r>
          </a:p>
          <a:p>
            <a:pPr algn="just">
              <a:lnSpc>
                <a:spcPct val="114000"/>
              </a:lnSpc>
            </a:pPr>
            <a:r>
              <a:rPr lang="uk-UA" sz="1600" dirty="0" smtClean="0">
                <a:solidFill>
                  <a:srgbClr val="964305">
                    <a:lumMod val="50000"/>
                  </a:srgbClr>
                </a:solidFill>
                <a:latin typeface="Times New Roman" pitchFamily="18" charset="0"/>
                <a:cs typeface="Times New Roman" pitchFamily="18" charset="0"/>
              </a:rPr>
              <a:t>14. Попова </a:t>
            </a:r>
            <a:r>
              <a:rPr lang="uk-UA" sz="1600" dirty="0">
                <a:solidFill>
                  <a:srgbClr val="964305">
                    <a:lumMod val="50000"/>
                  </a:srgbClr>
                </a:solidFill>
                <a:latin typeface="Times New Roman" pitchFamily="18" charset="0"/>
                <a:cs typeface="Times New Roman" pitchFamily="18" charset="0"/>
              </a:rPr>
              <a:t>Анастасія;</a:t>
            </a:r>
          </a:p>
          <a:p>
            <a:pPr algn="just">
              <a:lnSpc>
                <a:spcPct val="114000"/>
              </a:lnSpc>
            </a:pPr>
            <a:r>
              <a:rPr lang="uk-UA" sz="1600" dirty="0" smtClean="0">
                <a:solidFill>
                  <a:srgbClr val="964305">
                    <a:lumMod val="50000"/>
                  </a:srgbClr>
                </a:solidFill>
                <a:latin typeface="Times New Roman" pitchFamily="18" charset="0"/>
                <a:cs typeface="Times New Roman" pitchFamily="18" charset="0"/>
              </a:rPr>
              <a:t>15. </a:t>
            </a:r>
            <a:r>
              <a:rPr lang="uk-UA" sz="1600" dirty="0" err="1" smtClean="0">
                <a:solidFill>
                  <a:srgbClr val="964305">
                    <a:lumMod val="50000"/>
                  </a:srgbClr>
                </a:solidFill>
                <a:latin typeface="Times New Roman" pitchFamily="18" charset="0"/>
                <a:cs typeface="Times New Roman" pitchFamily="18" charset="0"/>
              </a:rPr>
              <a:t>Яловська</a:t>
            </a:r>
            <a:r>
              <a:rPr lang="uk-UA" sz="1600" dirty="0" smtClean="0">
                <a:solidFill>
                  <a:srgbClr val="964305">
                    <a:lumMod val="50000"/>
                  </a:srgbClr>
                </a:solidFill>
                <a:latin typeface="Times New Roman" pitchFamily="18" charset="0"/>
                <a:cs typeface="Times New Roman" pitchFamily="18" charset="0"/>
              </a:rPr>
              <a:t> </a:t>
            </a:r>
            <a:r>
              <a:rPr lang="uk-UA" sz="1600" dirty="0">
                <a:solidFill>
                  <a:srgbClr val="964305">
                    <a:lumMod val="50000"/>
                  </a:srgbClr>
                </a:solidFill>
                <a:latin typeface="Times New Roman" pitchFamily="18" charset="0"/>
                <a:cs typeface="Times New Roman" pitchFamily="18" charset="0"/>
              </a:rPr>
              <a:t>Юлія;</a:t>
            </a:r>
          </a:p>
          <a:p>
            <a:pPr algn="just">
              <a:lnSpc>
                <a:spcPct val="114000"/>
              </a:lnSpc>
            </a:pPr>
            <a:r>
              <a:rPr lang="uk-UA" sz="1600" dirty="0" smtClean="0">
                <a:solidFill>
                  <a:srgbClr val="964305">
                    <a:lumMod val="50000"/>
                  </a:srgbClr>
                </a:solidFill>
                <a:latin typeface="Times New Roman" pitchFamily="18" charset="0"/>
                <a:cs typeface="Times New Roman" pitchFamily="18" charset="0"/>
              </a:rPr>
              <a:t>16. </a:t>
            </a:r>
            <a:r>
              <a:rPr lang="uk-UA" sz="1600" dirty="0" err="1" smtClean="0">
                <a:solidFill>
                  <a:srgbClr val="964305">
                    <a:lumMod val="50000"/>
                  </a:srgbClr>
                </a:solidFill>
                <a:latin typeface="Times New Roman" pitchFamily="18" charset="0"/>
                <a:cs typeface="Times New Roman" pitchFamily="18" charset="0"/>
              </a:rPr>
              <a:t>Бурч</a:t>
            </a:r>
            <a:r>
              <a:rPr lang="uk-UA" sz="1600" dirty="0" smtClean="0">
                <a:solidFill>
                  <a:srgbClr val="964305">
                    <a:lumMod val="50000"/>
                  </a:srgbClr>
                </a:solidFill>
                <a:latin typeface="Times New Roman" pitchFamily="18" charset="0"/>
                <a:cs typeface="Times New Roman" pitchFamily="18" charset="0"/>
              </a:rPr>
              <a:t> </a:t>
            </a:r>
            <a:r>
              <a:rPr lang="uk-UA" sz="1600" dirty="0">
                <a:solidFill>
                  <a:srgbClr val="964305">
                    <a:lumMod val="50000"/>
                  </a:srgbClr>
                </a:solidFill>
                <a:latin typeface="Times New Roman" pitchFamily="18" charset="0"/>
                <a:cs typeface="Times New Roman" pitchFamily="18" charset="0"/>
              </a:rPr>
              <a:t>Анастасія;</a:t>
            </a:r>
          </a:p>
          <a:p>
            <a:pPr algn="just">
              <a:lnSpc>
                <a:spcPct val="114000"/>
              </a:lnSpc>
            </a:pPr>
            <a:r>
              <a:rPr lang="uk-UA" sz="1600" dirty="0" smtClean="0">
                <a:solidFill>
                  <a:srgbClr val="964305">
                    <a:lumMod val="50000"/>
                  </a:srgbClr>
                </a:solidFill>
                <a:latin typeface="Times New Roman" pitchFamily="18" charset="0"/>
                <a:cs typeface="Times New Roman" pitchFamily="18" charset="0"/>
              </a:rPr>
              <a:t>17. </a:t>
            </a:r>
            <a:r>
              <a:rPr lang="uk-UA" sz="1600" dirty="0" err="1" smtClean="0">
                <a:solidFill>
                  <a:srgbClr val="964305">
                    <a:lumMod val="50000"/>
                  </a:srgbClr>
                </a:solidFill>
                <a:latin typeface="Times New Roman" pitchFamily="18" charset="0"/>
                <a:cs typeface="Times New Roman" pitchFamily="18" charset="0"/>
              </a:rPr>
              <a:t>Журбін</a:t>
            </a:r>
            <a:r>
              <a:rPr lang="uk-UA" sz="1600" dirty="0" smtClean="0">
                <a:solidFill>
                  <a:srgbClr val="964305">
                    <a:lumMod val="50000"/>
                  </a:srgbClr>
                </a:solidFill>
                <a:latin typeface="Times New Roman" pitchFamily="18" charset="0"/>
                <a:cs typeface="Times New Roman" pitchFamily="18" charset="0"/>
              </a:rPr>
              <a:t> </a:t>
            </a:r>
            <a:r>
              <a:rPr lang="uk-UA" sz="1600" dirty="0">
                <a:solidFill>
                  <a:srgbClr val="964305">
                    <a:lumMod val="50000"/>
                  </a:srgbClr>
                </a:solidFill>
                <a:latin typeface="Times New Roman" pitchFamily="18" charset="0"/>
                <a:cs typeface="Times New Roman" pitchFamily="18" charset="0"/>
              </a:rPr>
              <a:t>Олег;</a:t>
            </a:r>
          </a:p>
          <a:p>
            <a:pPr algn="just">
              <a:lnSpc>
                <a:spcPct val="114000"/>
              </a:lnSpc>
            </a:pPr>
            <a:r>
              <a:rPr lang="uk-UA" sz="1600" dirty="0" smtClean="0">
                <a:solidFill>
                  <a:srgbClr val="964305">
                    <a:lumMod val="50000"/>
                  </a:srgbClr>
                </a:solidFill>
                <a:latin typeface="Times New Roman" pitchFamily="18" charset="0"/>
                <a:cs typeface="Times New Roman" pitchFamily="18" charset="0"/>
              </a:rPr>
              <a:t>18. Клименко </a:t>
            </a:r>
            <a:r>
              <a:rPr lang="uk-UA" sz="1600" dirty="0">
                <a:solidFill>
                  <a:srgbClr val="964305">
                    <a:lumMod val="50000"/>
                  </a:srgbClr>
                </a:solidFill>
                <a:latin typeface="Times New Roman" pitchFamily="18" charset="0"/>
                <a:cs typeface="Times New Roman" pitchFamily="18" charset="0"/>
              </a:rPr>
              <a:t>Анна;</a:t>
            </a:r>
          </a:p>
          <a:p>
            <a:pPr algn="just">
              <a:lnSpc>
                <a:spcPct val="114000"/>
              </a:lnSpc>
            </a:pPr>
            <a:r>
              <a:rPr lang="uk-UA" sz="1600" dirty="0" smtClean="0">
                <a:solidFill>
                  <a:srgbClr val="964305">
                    <a:lumMod val="50000"/>
                  </a:srgbClr>
                </a:solidFill>
                <a:latin typeface="Times New Roman" pitchFamily="18" charset="0"/>
                <a:cs typeface="Times New Roman" pitchFamily="18" charset="0"/>
              </a:rPr>
              <a:t>19. Лук’янова  </a:t>
            </a:r>
            <a:r>
              <a:rPr lang="uk-UA" sz="1600" dirty="0">
                <a:solidFill>
                  <a:srgbClr val="964305">
                    <a:lumMod val="50000"/>
                  </a:srgbClr>
                </a:solidFill>
                <a:latin typeface="Times New Roman" pitchFamily="18" charset="0"/>
                <a:cs typeface="Times New Roman" pitchFamily="18" charset="0"/>
              </a:rPr>
              <a:t>Анастасія;</a:t>
            </a:r>
          </a:p>
          <a:p>
            <a:pPr algn="just">
              <a:lnSpc>
                <a:spcPct val="114000"/>
              </a:lnSpc>
            </a:pPr>
            <a:r>
              <a:rPr lang="uk-UA" sz="1600" dirty="0" smtClean="0">
                <a:solidFill>
                  <a:srgbClr val="964305">
                    <a:lumMod val="50000"/>
                  </a:srgbClr>
                </a:solidFill>
                <a:latin typeface="Times New Roman" pitchFamily="18" charset="0"/>
                <a:cs typeface="Times New Roman" pitchFamily="18" charset="0"/>
              </a:rPr>
              <a:t>20. Фесенко </a:t>
            </a:r>
            <a:r>
              <a:rPr lang="uk-UA" sz="1600" dirty="0">
                <a:solidFill>
                  <a:srgbClr val="964305">
                    <a:lumMod val="50000"/>
                  </a:srgbClr>
                </a:solidFill>
                <a:latin typeface="Times New Roman" pitchFamily="18" charset="0"/>
                <a:cs typeface="Times New Roman" pitchFamily="18" charset="0"/>
              </a:rPr>
              <a:t>Маргарита;</a:t>
            </a:r>
          </a:p>
          <a:p>
            <a:pPr algn="just">
              <a:lnSpc>
                <a:spcPct val="114000"/>
              </a:lnSpc>
            </a:pPr>
            <a:r>
              <a:rPr lang="uk-UA" sz="1600" dirty="0" smtClean="0">
                <a:solidFill>
                  <a:srgbClr val="964305">
                    <a:lumMod val="50000"/>
                  </a:srgbClr>
                </a:solidFill>
                <a:latin typeface="Times New Roman" pitchFamily="18" charset="0"/>
                <a:cs typeface="Times New Roman" pitchFamily="18" charset="0"/>
              </a:rPr>
              <a:t>21. </a:t>
            </a:r>
            <a:r>
              <a:rPr lang="uk-UA" sz="1600" dirty="0" err="1" smtClean="0">
                <a:solidFill>
                  <a:srgbClr val="964305">
                    <a:lumMod val="50000"/>
                  </a:srgbClr>
                </a:solidFill>
                <a:latin typeface="Times New Roman" pitchFamily="18" charset="0"/>
                <a:cs typeface="Times New Roman" pitchFamily="18" charset="0"/>
              </a:rPr>
              <a:t>Хмарук</a:t>
            </a:r>
            <a:r>
              <a:rPr lang="uk-UA" sz="1600" dirty="0" smtClean="0">
                <a:solidFill>
                  <a:srgbClr val="964305">
                    <a:lumMod val="50000"/>
                  </a:srgbClr>
                </a:solidFill>
                <a:latin typeface="Times New Roman" pitchFamily="18" charset="0"/>
                <a:cs typeface="Times New Roman" pitchFamily="18" charset="0"/>
              </a:rPr>
              <a:t> </a:t>
            </a:r>
            <a:r>
              <a:rPr lang="uk-UA" sz="1600" dirty="0">
                <a:solidFill>
                  <a:srgbClr val="964305">
                    <a:lumMod val="50000"/>
                  </a:srgbClr>
                </a:solidFill>
                <a:latin typeface="Times New Roman" pitchFamily="18" charset="0"/>
                <a:cs typeface="Times New Roman" pitchFamily="18" charset="0"/>
              </a:rPr>
              <a:t>Ольга;</a:t>
            </a:r>
          </a:p>
        </p:txBody>
      </p:sp>
      <p:sp>
        <p:nvSpPr>
          <p:cNvPr id="2" name="Прямокутник 1"/>
          <p:cNvSpPr/>
          <p:nvPr/>
        </p:nvSpPr>
        <p:spPr>
          <a:xfrm>
            <a:off x="860738" y="4735093"/>
            <a:ext cx="8136904" cy="2400657"/>
          </a:xfrm>
          <a:prstGeom prst="rect">
            <a:avLst/>
          </a:prstGeom>
        </p:spPr>
        <p:txBody>
          <a:bodyPr wrap="square">
            <a:spAutoFit/>
          </a:bodyPr>
          <a:lstStyle/>
          <a:p>
            <a:pPr lvl="0" algn="ctr">
              <a:spcBef>
                <a:spcPct val="0"/>
              </a:spcBef>
              <a:defRPr/>
            </a:pPr>
            <a:r>
              <a:rPr lang="uk-UA" sz="1600" b="1"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ПРЕТЕНДЕНТИ НА НАГОРОДЖЕННЯ ПОХВАЛЬНИМИ </a:t>
            </a:r>
            <a:r>
              <a:rPr lang="uk-UA" sz="1600" b="1" dirty="0" smtClean="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ГРАМОТАМИ</a:t>
            </a:r>
            <a:endParaRPr lang="uk-UA" sz="1600" dirty="0">
              <a:solidFill>
                <a:srgbClr val="964305">
                  <a:lumMod val="50000"/>
                </a:srgbClr>
              </a:solidFill>
              <a:latin typeface="Times New Roman" pitchFamily="18" charset="0"/>
              <a:cs typeface="Times New Roman" pitchFamily="18" charset="0"/>
            </a:endParaRPr>
          </a:p>
          <a:p>
            <a:pPr lvl="0" algn="ctr">
              <a:spcBef>
                <a:spcPct val="0"/>
              </a:spcBef>
              <a:defRPr/>
            </a:pPr>
            <a:r>
              <a:rPr lang="uk-UA" sz="1600" b="1" dirty="0" smtClean="0">
                <a:solidFill>
                  <a:srgbClr val="964305">
                    <a:lumMod val="50000"/>
                  </a:srgbClr>
                </a:solidFill>
                <a:effectLst>
                  <a:outerShdw blurRad="50000" dist="30000" dir="5400000" algn="tl" rotWithShape="0">
                    <a:srgbClr val="000000">
                      <a:alpha val="30000"/>
                    </a:srgbClr>
                  </a:outerShdw>
                </a:effectLst>
                <a:latin typeface="Times New Roman" pitchFamily="18" charset="0"/>
                <a:cs typeface="Times New Roman" pitchFamily="18" charset="0"/>
              </a:rPr>
              <a:t>ІІ </a:t>
            </a:r>
            <a:r>
              <a:rPr lang="uk-UA" sz="1600" b="1" dirty="0">
                <a:solidFill>
                  <a:srgbClr val="964305">
                    <a:lumMod val="50000"/>
                  </a:srgbClr>
                </a:solidFill>
                <a:effectLst>
                  <a:outerShdw blurRad="50000" dist="30000" dir="5400000" algn="tl" rotWithShape="0">
                    <a:srgbClr val="000000">
                      <a:alpha val="30000"/>
                    </a:srgbClr>
                  </a:outerShdw>
                </a:effectLst>
                <a:latin typeface="Times New Roman" pitchFamily="18" charset="0"/>
                <a:cs typeface="Times New Roman" pitchFamily="18" charset="0"/>
              </a:rPr>
              <a:t>курс </a:t>
            </a:r>
            <a:r>
              <a:rPr lang="uk-UA" sz="1600" b="1" dirty="0" smtClean="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a:t>
            </a:r>
          </a:p>
          <a:p>
            <a:pPr lvl="0" algn="ctr">
              <a:spcBef>
                <a:spcPct val="0"/>
              </a:spcBef>
              <a:defRPr/>
            </a:pPr>
            <a:r>
              <a:rPr lang="uk-UA" sz="1600" dirty="0" smtClean="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фізико-математичний – 19 учнів;</a:t>
            </a:r>
          </a:p>
          <a:p>
            <a:pPr lvl="0" algn="ctr">
              <a:spcBef>
                <a:spcPct val="0"/>
              </a:spcBef>
              <a:defRPr/>
            </a:pPr>
            <a:r>
              <a:rPr lang="uk-UA" sz="1600" dirty="0" smtClean="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іноземної філології – 28 учнів;</a:t>
            </a:r>
          </a:p>
          <a:p>
            <a:pPr lvl="0" algn="ctr">
              <a:spcBef>
                <a:spcPct val="0"/>
              </a:spcBef>
              <a:defRPr/>
            </a:pPr>
            <a:r>
              <a:rPr lang="uk-UA" sz="1600" dirty="0" smtClean="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української філології – 16 учнів </a:t>
            </a:r>
          </a:p>
          <a:p>
            <a:pPr lvl="0">
              <a:spcBef>
                <a:spcPct val="0"/>
              </a:spcBef>
              <a:defRPr/>
            </a:pPr>
            <a:endParaRPr lang="uk-UA" sz="1600" b="1" dirty="0" smtClean="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lvl="0" algn="ctr">
              <a:spcBef>
                <a:spcPct val="0"/>
              </a:spcBef>
              <a:defRPr/>
            </a:pPr>
            <a:r>
              <a:rPr lang="uk-UA" sz="2700" b="1"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
            </a:r>
            <a:br>
              <a:rPr lang="uk-UA" sz="2700" b="1"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br>
            <a:endParaRPr lang="uk-UA" sz="2700" b="1" dirty="0">
              <a:solidFill>
                <a:srgbClr val="E7DEC9">
                  <a:lumMod val="25000"/>
                </a:srgbClr>
              </a:solidFill>
              <a:effectLst>
                <a:outerShdw blurRad="50000" dist="30000" dir="5400000" algn="tl" rotWithShape="0">
                  <a:srgbClr val="000000">
                    <a:alpha val="30000"/>
                  </a:srgbClr>
                </a:outerShdw>
              </a:effectLst>
            </a:endParaRPr>
          </a:p>
        </p:txBody>
      </p:sp>
    </p:spTree>
    <p:extLst>
      <p:ext uri="{BB962C8B-B14F-4D97-AF65-F5344CB8AC3E}">
        <p14:creationId xmlns:p14="http://schemas.microsoft.com/office/powerpoint/2010/main" val="6824288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1600" y="260648"/>
            <a:ext cx="7992888" cy="6247864"/>
          </a:xfrm>
          <a:prstGeom prst="rect">
            <a:avLst/>
          </a:prstGeom>
          <a:noFill/>
        </p:spPr>
        <p:txBody>
          <a:bodyPr wrap="square" rtlCol="0">
            <a:spAutoFit/>
          </a:bodyPr>
          <a:lstStyle/>
          <a:p>
            <a:r>
              <a:rPr lang="uk-UA" sz="2000" dirty="0" smtClean="0">
                <a:solidFill>
                  <a:schemeClr val="accent5">
                    <a:lumMod val="50000"/>
                  </a:schemeClr>
                </a:solidFill>
                <a:latin typeface="Times New Roman" pitchFamily="18" charset="0"/>
                <a:cs typeface="Times New Roman" pitchFamily="18" charset="0"/>
              </a:rPr>
              <a:t>Вчителі </a:t>
            </a:r>
            <a:r>
              <a:rPr lang="uk-UA" sz="2000" dirty="0">
                <a:solidFill>
                  <a:schemeClr val="accent5">
                    <a:lumMod val="50000"/>
                  </a:schemeClr>
                </a:solidFill>
                <a:latin typeface="Times New Roman" pitchFamily="18" charset="0"/>
                <a:cs typeface="Times New Roman" pitchFamily="18" charset="0"/>
              </a:rPr>
              <a:t>ліцею були  членами журі різних конкурсів та предметних </a:t>
            </a:r>
            <a:r>
              <a:rPr lang="uk-UA" sz="2000" dirty="0" smtClean="0">
                <a:solidFill>
                  <a:schemeClr val="accent5">
                    <a:lumMod val="50000"/>
                  </a:schemeClr>
                </a:solidFill>
                <a:latin typeface="Times New Roman" pitchFamily="18" charset="0"/>
                <a:cs typeface="Times New Roman" pitchFamily="18" charset="0"/>
              </a:rPr>
              <a:t>олімпіад: </a:t>
            </a:r>
            <a:r>
              <a:rPr lang="uk-UA" sz="2000" dirty="0">
                <a:solidFill>
                  <a:schemeClr val="accent5">
                    <a:lumMod val="50000"/>
                  </a:schemeClr>
                </a:solidFill>
                <a:latin typeface="Times New Roman" pitchFamily="18" charset="0"/>
                <a:cs typeface="Times New Roman" pitchFamily="18" charset="0"/>
              </a:rPr>
              <a:t>міського </a:t>
            </a:r>
            <a:r>
              <a:rPr lang="uk-UA" sz="2000" dirty="0" smtClean="0">
                <a:solidFill>
                  <a:schemeClr val="accent5">
                    <a:lumMod val="50000"/>
                  </a:schemeClr>
                </a:solidFill>
                <a:latin typeface="Times New Roman" pitchFamily="18" charset="0"/>
                <a:cs typeface="Times New Roman" pitchFamily="18" charset="0"/>
              </a:rPr>
              <a:t>етапу: </a:t>
            </a:r>
            <a:r>
              <a:rPr lang="uk-UA" sz="2000" b="1" dirty="0" smtClean="0">
                <a:solidFill>
                  <a:schemeClr val="accent5">
                    <a:lumMod val="50000"/>
                  </a:schemeClr>
                </a:solidFill>
                <a:latin typeface="Times New Roman" pitchFamily="18" charset="0"/>
                <a:cs typeface="Times New Roman" pitchFamily="18" charset="0"/>
              </a:rPr>
              <a:t>В</a:t>
            </a:r>
            <a:r>
              <a:rPr lang="uk-UA" sz="2000" b="1" dirty="0">
                <a:solidFill>
                  <a:schemeClr val="accent5">
                    <a:lumMod val="50000"/>
                  </a:schemeClr>
                </a:solidFill>
                <a:latin typeface="Times New Roman" pitchFamily="18" charset="0"/>
                <a:cs typeface="Times New Roman" pitchFamily="18" charset="0"/>
              </a:rPr>
              <a:t>. Харченко </a:t>
            </a:r>
            <a:r>
              <a:rPr lang="uk-UA" sz="2000" dirty="0">
                <a:solidFill>
                  <a:schemeClr val="accent5">
                    <a:lumMod val="50000"/>
                  </a:schemeClr>
                </a:solidFill>
                <a:latin typeface="Times New Roman" pitchFamily="18" charset="0"/>
                <a:cs typeface="Times New Roman" pitchFamily="18" charset="0"/>
              </a:rPr>
              <a:t>– олімпіада з інформатики, </a:t>
            </a:r>
            <a:r>
              <a:rPr lang="uk-UA" sz="2000" b="1" dirty="0" smtClean="0">
                <a:solidFill>
                  <a:schemeClr val="accent5">
                    <a:lumMod val="50000"/>
                  </a:schemeClr>
                </a:solidFill>
                <a:latin typeface="Times New Roman" pitchFamily="18" charset="0"/>
                <a:cs typeface="Times New Roman" pitchFamily="18" charset="0"/>
              </a:rPr>
              <a:t>Н</a:t>
            </a:r>
            <a:r>
              <a:rPr lang="uk-UA" sz="2000" b="1" dirty="0">
                <a:solidFill>
                  <a:schemeClr val="accent5">
                    <a:lumMod val="50000"/>
                  </a:schemeClr>
                </a:solidFill>
                <a:latin typeface="Times New Roman" pitchFamily="18" charset="0"/>
                <a:cs typeface="Times New Roman" pitchFamily="18" charset="0"/>
              </a:rPr>
              <a:t>. Фесенко </a:t>
            </a:r>
            <a:r>
              <a:rPr lang="uk-UA" sz="2000" dirty="0">
                <a:solidFill>
                  <a:schemeClr val="accent5">
                    <a:lumMod val="50000"/>
                  </a:schemeClr>
                </a:solidFill>
                <a:latin typeface="Times New Roman" pitchFamily="18" charset="0"/>
                <a:cs typeface="Times New Roman" pitchFamily="18" charset="0"/>
              </a:rPr>
              <a:t>– олімпіада з німецької мови, </a:t>
            </a:r>
            <a:r>
              <a:rPr lang="uk-UA" sz="2000" b="1" dirty="0" smtClean="0">
                <a:solidFill>
                  <a:schemeClr val="accent5">
                    <a:lumMod val="50000"/>
                  </a:schemeClr>
                </a:solidFill>
                <a:latin typeface="Times New Roman" pitchFamily="18" charset="0"/>
                <a:cs typeface="Times New Roman" pitchFamily="18" charset="0"/>
              </a:rPr>
              <a:t>А</a:t>
            </a:r>
            <a:r>
              <a:rPr lang="uk-UA" sz="2000" b="1" dirty="0">
                <a:solidFill>
                  <a:schemeClr val="accent5">
                    <a:lumMod val="50000"/>
                  </a:schemeClr>
                </a:solidFill>
                <a:latin typeface="Times New Roman" pitchFamily="18" charset="0"/>
                <a:cs typeface="Times New Roman" pitchFamily="18" charset="0"/>
              </a:rPr>
              <a:t>. Іващенко А. </a:t>
            </a:r>
            <a:r>
              <a:rPr lang="uk-UA" sz="2000" b="1" dirty="0" err="1" smtClean="0">
                <a:solidFill>
                  <a:schemeClr val="accent5">
                    <a:lumMod val="50000"/>
                  </a:schemeClr>
                </a:solidFill>
                <a:latin typeface="Times New Roman" pitchFamily="18" charset="0"/>
                <a:cs typeface="Times New Roman" pitchFamily="18" charset="0"/>
              </a:rPr>
              <a:t>Кайдаш</a:t>
            </a:r>
            <a:r>
              <a:rPr lang="uk-UA" sz="2000" b="1" dirty="0" smtClean="0">
                <a:solidFill>
                  <a:schemeClr val="accent5">
                    <a:lumMod val="50000"/>
                  </a:schemeClr>
                </a:solidFill>
                <a:latin typeface="Times New Roman" pitchFamily="18" charset="0"/>
                <a:cs typeface="Times New Roman" pitchFamily="18" charset="0"/>
              </a:rPr>
              <a:t> </a:t>
            </a:r>
            <a:r>
              <a:rPr lang="uk-UA" sz="2000" dirty="0" smtClean="0">
                <a:solidFill>
                  <a:schemeClr val="accent5">
                    <a:lumMod val="50000"/>
                  </a:schemeClr>
                </a:solidFill>
                <a:latin typeface="Times New Roman" pitchFamily="18" charset="0"/>
                <a:cs typeface="Times New Roman" pitchFamily="18" charset="0"/>
              </a:rPr>
              <a:t>– конкурс </a:t>
            </a:r>
            <a:r>
              <a:rPr lang="uk-UA" sz="2000" dirty="0">
                <a:solidFill>
                  <a:schemeClr val="accent5">
                    <a:lumMod val="50000"/>
                  </a:schemeClr>
                </a:solidFill>
                <a:latin typeface="Times New Roman" pitchFamily="18" charset="0"/>
                <a:cs typeface="Times New Roman" pitchFamily="18" charset="0"/>
              </a:rPr>
              <a:t>з української мови імені Петра Яцика, </a:t>
            </a:r>
            <a:r>
              <a:rPr lang="uk-UA" sz="2000" b="1" dirty="0">
                <a:solidFill>
                  <a:schemeClr val="accent5">
                    <a:lumMod val="50000"/>
                  </a:schemeClr>
                </a:solidFill>
                <a:latin typeface="Times New Roman" pitchFamily="18" charset="0"/>
                <a:cs typeface="Times New Roman" pitchFamily="18" charset="0"/>
              </a:rPr>
              <a:t>О. Міщенко </a:t>
            </a:r>
            <a:r>
              <a:rPr lang="uk-UA" sz="2000" dirty="0">
                <a:solidFill>
                  <a:schemeClr val="accent5">
                    <a:lumMod val="50000"/>
                  </a:schemeClr>
                </a:solidFill>
                <a:latin typeface="Times New Roman" pitchFamily="18" charset="0"/>
                <a:cs typeface="Times New Roman" pitchFamily="18" charset="0"/>
              </a:rPr>
              <a:t>– </a:t>
            </a:r>
            <a:r>
              <a:rPr lang="uk-UA" sz="2000" dirty="0" smtClean="0">
                <a:solidFill>
                  <a:schemeClr val="accent5">
                    <a:lumMod val="50000"/>
                  </a:schemeClr>
                </a:solidFill>
                <a:latin typeface="Times New Roman" pitchFamily="18" charset="0"/>
                <a:cs typeface="Times New Roman" pitchFamily="18" charset="0"/>
              </a:rPr>
              <a:t>мовно-літературний конкурс </a:t>
            </a:r>
            <a:r>
              <a:rPr lang="uk-UA" sz="2000" dirty="0">
                <a:solidFill>
                  <a:schemeClr val="accent5">
                    <a:lumMod val="50000"/>
                  </a:schemeClr>
                </a:solidFill>
                <a:latin typeface="Times New Roman" pitchFamily="18" charset="0"/>
                <a:cs typeface="Times New Roman" pitchFamily="18" charset="0"/>
              </a:rPr>
              <a:t>учнівської та студентської молоді імені Тараса Шевченка, </a:t>
            </a:r>
            <a:r>
              <a:rPr lang="uk-UA" sz="2000" b="1" dirty="0">
                <a:solidFill>
                  <a:schemeClr val="accent5">
                    <a:lumMod val="50000"/>
                  </a:schemeClr>
                </a:solidFill>
                <a:latin typeface="Times New Roman" pitchFamily="18" charset="0"/>
                <a:cs typeface="Times New Roman" pitchFamily="18" charset="0"/>
              </a:rPr>
              <a:t>М. Білан </a:t>
            </a:r>
            <a:r>
              <a:rPr lang="uk-UA" sz="2000" dirty="0">
                <a:solidFill>
                  <a:schemeClr val="accent5">
                    <a:lumMod val="50000"/>
                  </a:schemeClr>
                </a:solidFill>
                <a:latin typeface="Times New Roman" pitchFamily="18" charset="0"/>
                <a:cs typeface="Times New Roman" pitchFamily="18" charset="0"/>
              </a:rPr>
              <a:t>– </a:t>
            </a:r>
            <a:r>
              <a:rPr lang="en-US" sz="2000" dirty="0">
                <a:solidFill>
                  <a:schemeClr val="accent5">
                    <a:lumMod val="50000"/>
                  </a:schemeClr>
                </a:solidFill>
                <a:latin typeface="Times New Roman" pitchFamily="18" charset="0"/>
                <a:cs typeface="Times New Roman" pitchFamily="18" charset="0"/>
              </a:rPr>
              <a:t>I </a:t>
            </a:r>
            <a:r>
              <a:rPr lang="uk-UA" sz="2000" dirty="0" smtClean="0">
                <a:solidFill>
                  <a:schemeClr val="accent5">
                    <a:lumMod val="50000"/>
                  </a:schemeClr>
                </a:solidFill>
                <a:latin typeface="Times New Roman" pitchFamily="18" charset="0"/>
                <a:cs typeface="Times New Roman" pitchFamily="18" charset="0"/>
              </a:rPr>
              <a:t>етап Всеукраїнського конкурсу </a:t>
            </a:r>
            <a:r>
              <a:rPr lang="uk-UA" sz="2000" dirty="0">
                <a:solidFill>
                  <a:schemeClr val="accent5">
                    <a:lumMod val="50000"/>
                  </a:schemeClr>
                </a:solidFill>
                <a:latin typeface="Times New Roman" pitchFamily="18" charset="0"/>
                <a:cs typeface="Times New Roman" pitchFamily="18" charset="0"/>
              </a:rPr>
              <a:t>«Учитель року» в номінації «Захист Вітчизни»; </a:t>
            </a:r>
            <a:endParaRPr lang="uk-UA" sz="2000" dirty="0" smtClean="0">
              <a:solidFill>
                <a:schemeClr val="accent5">
                  <a:lumMod val="50000"/>
                </a:schemeClr>
              </a:solidFill>
              <a:latin typeface="Times New Roman" pitchFamily="18" charset="0"/>
              <a:cs typeface="Times New Roman" pitchFamily="18" charset="0"/>
            </a:endParaRPr>
          </a:p>
          <a:p>
            <a:r>
              <a:rPr lang="uk-UA" sz="2000" b="1" dirty="0" smtClean="0">
                <a:solidFill>
                  <a:schemeClr val="accent5">
                    <a:lumMod val="50000"/>
                  </a:schemeClr>
                </a:solidFill>
                <a:latin typeface="Times New Roman" pitchFamily="18" charset="0"/>
                <a:cs typeface="Times New Roman" pitchFamily="18" charset="0"/>
              </a:rPr>
              <a:t>Т</a:t>
            </a:r>
            <a:r>
              <a:rPr lang="uk-UA" sz="2000" b="1" dirty="0">
                <a:solidFill>
                  <a:schemeClr val="accent5">
                    <a:lumMod val="50000"/>
                  </a:schemeClr>
                </a:solidFill>
                <a:latin typeface="Times New Roman" pitchFamily="18" charset="0"/>
                <a:cs typeface="Times New Roman" pitchFamily="18" charset="0"/>
              </a:rPr>
              <a:t>. </a:t>
            </a:r>
            <a:r>
              <a:rPr lang="uk-UA" sz="2000" b="1" dirty="0" err="1">
                <a:solidFill>
                  <a:schemeClr val="accent5">
                    <a:lumMod val="50000"/>
                  </a:schemeClr>
                </a:solidFill>
                <a:latin typeface="Times New Roman" pitchFamily="18" charset="0"/>
                <a:cs typeface="Times New Roman" pitchFamily="18" charset="0"/>
              </a:rPr>
              <a:t>Бутурлим</a:t>
            </a:r>
            <a:r>
              <a:rPr lang="uk-UA" sz="2000" b="1" dirty="0">
                <a:solidFill>
                  <a:schemeClr val="accent5">
                    <a:lumMod val="50000"/>
                  </a:schemeClr>
                </a:solidFill>
                <a:latin typeface="Times New Roman" pitchFamily="18" charset="0"/>
                <a:cs typeface="Times New Roman" pitchFamily="18" charset="0"/>
              </a:rPr>
              <a:t> </a:t>
            </a:r>
            <a:r>
              <a:rPr lang="uk-UA" sz="2000" dirty="0">
                <a:solidFill>
                  <a:schemeClr val="accent5">
                    <a:lumMod val="50000"/>
                  </a:schemeClr>
                </a:solidFill>
                <a:latin typeface="Times New Roman" pitchFamily="18" charset="0"/>
                <a:cs typeface="Times New Roman" pitchFamily="18" charset="0"/>
              </a:rPr>
              <a:t>– </a:t>
            </a:r>
            <a:r>
              <a:rPr lang="uk-UA" sz="2000" dirty="0" smtClean="0">
                <a:solidFill>
                  <a:schemeClr val="accent5">
                    <a:lumMod val="50000"/>
                  </a:schemeClr>
                </a:solidFill>
                <a:latin typeface="Times New Roman" pitchFamily="18" charset="0"/>
                <a:cs typeface="Times New Roman" pitchFamily="18" charset="0"/>
              </a:rPr>
              <a:t>Міжрегіональний турнір </a:t>
            </a:r>
            <a:r>
              <a:rPr lang="uk-UA" sz="2000" dirty="0">
                <a:solidFill>
                  <a:schemeClr val="accent5">
                    <a:lumMod val="50000"/>
                  </a:schemeClr>
                </a:solidFill>
                <a:latin typeface="Times New Roman" pitchFamily="18" charset="0"/>
                <a:cs typeface="Times New Roman" pitchFamily="18" charset="0"/>
              </a:rPr>
              <a:t>німецько-українського проекту «Молодь </a:t>
            </a:r>
            <a:r>
              <a:rPr lang="uk-UA" sz="2000" dirty="0" smtClean="0">
                <a:solidFill>
                  <a:schemeClr val="accent5">
                    <a:lumMod val="50000"/>
                  </a:schemeClr>
                </a:solidFill>
                <a:latin typeface="Times New Roman" pitchFamily="18" charset="0"/>
                <a:cs typeface="Times New Roman" pitchFamily="18" charset="0"/>
              </a:rPr>
              <a:t>дебатує»; </a:t>
            </a:r>
          </a:p>
          <a:p>
            <a:r>
              <a:rPr lang="uk-UA" sz="2000" b="1" dirty="0" smtClean="0">
                <a:solidFill>
                  <a:schemeClr val="accent5">
                    <a:lumMod val="50000"/>
                  </a:schemeClr>
                </a:solidFill>
                <a:latin typeface="Times New Roman" pitchFamily="18" charset="0"/>
                <a:cs typeface="Times New Roman" pitchFamily="18" charset="0"/>
              </a:rPr>
              <a:t>Ю</a:t>
            </a:r>
            <a:r>
              <a:rPr lang="uk-UA" sz="2000" b="1" dirty="0">
                <a:solidFill>
                  <a:schemeClr val="accent5">
                    <a:lumMod val="50000"/>
                  </a:schemeClr>
                </a:solidFill>
                <a:latin typeface="Times New Roman" pitchFamily="18" charset="0"/>
                <a:cs typeface="Times New Roman" pitchFamily="18" charset="0"/>
              </a:rPr>
              <a:t>. Бондаренко </a:t>
            </a:r>
            <a:r>
              <a:rPr lang="uk-UA" sz="2000" dirty="0">
                <a:solidFill>
                  <a:schemeClr val="accent5">
                    <a:lumMod val="50000"/>
                  </a:schemeClr>
                </a:solidFill>
                <a:latin typeface="Times New Roman" pitchFamily="18" charset="0"/>
                <a:cs typeface="Times New Roman" pitchFamily="18" charset="0"/>
              </a:rPr>
              <a:t>– обласний етап </a:t>
            </a:r>
            <a:r>
              <a:rPr lang="uk-UA" sz="2000" dirty="0" smtClean="0">
                <a:solidFill>
                  <a:schemeClr val="accent5">
                    <a:lumMod val="50000"/>
                  </a:schemeClr>
                </a:solidFill>
                <a:latin typeface="Times New Roman" pitchFamily="18" charset="0"/>
                <a:cs typeface="Times New Roman" pitchFamily="18" charset="0"/>
              </a:rPr>
              <a:t>Міжнародного </a:t>
            </a:r>
            <a:r>
              <a:rPr lang="uk-UA" sz="2000" dirty="0">
                <a:solidFill>
                  <a:schemeClr val="accent5">
                    <a:lumMod val="50000"/>
                  </a:schemeClr>
                </a:solidFill>
                <a:latin typeface="Times New Roman" pitchFamily="18" charset="0"/>
                <a:cs typeface="Times New Roman" pitchFamily="18" charset="0"/>
              </a:rPr>
              <a:t>мовно-літературного конкурсу імені Тараса </a:t>
            </a:r>
            <a:r>
              <a:rPr lang="uk-UA" sz="2000" dirty="0" smtClean="0">
                <a:solidFill>
                  <a:schemeClr val="accent5">
                    <a:lumMod val="50000"/>
                  </a:schemeClr>
                </a:solidFill>
                <a:latin typeface="Times New Roman" pitchFamily="18" charset="0"/>
                <a:cs typeface="Times New Roman" pitchFamily="18" charset="0"/>
              </a:rPr>
              <a:t>Шевченка, </a:t>
            </a:r>
            <a:r>
              <a:rPr lang="uk-UA" sz="2000" b="1" dirty="0">
                <a:solidFill>
                  <a:schemeClr val="accent5">
                    <a:lumMod val="50000"/>
                  </a:schemeClr>
                </a:solidFill>
                <a:latin typeface="Times New Roman" pitchFamily="18" charset="0"/>
                <a:cs typeface="Times New Roman" pitchFamily="18" charset="0"/>
              </a:rPr>
              <a:t>О. </a:t>
            </a:r>
            <a:r>
              <a:rPr lang="uk-UA" sz="2000" b="1" dirty="0" err="1">
                <a:solidFill>
                  <a:schemeClr val="accent5">
                    <a:lumMod val="50000"/>
                  </a:schemeClr>
                </a:solidFill>
                <a:latin typeface="Times New Roman" pitchFamily="18" charset="0"/>
                <a:cs typeface="Times New Roman" pitchFamily="18" charset="0"/>
              </a:rPr>
              <a:t>Дудченко</a:t>
            </a:r>
            <a:r>
              <a:rPr lang="uk-UA" sz="2000" b="1" dirty="0">
                <a:solidFill>
                  <a:schemeClr val="accent5">
                    <a:lumMod val="50000"/>
                  </a:schemeClr>
                </a:solidFill>
                <a:latin typeface="Times New Roman" pitchFamily="18" charset="0"/>
                <a:cs typeface="Times New Roman" pitchFamily="18" charset="0"/>
              </a:rPr>
              <a:t> </a:t>
            </a:r>
            <a:r>
              <a:rPr lang="uk-UA" sz="2000" dirty="0">
                <a:solidFill>
                  <a:schemeClr val="accent5">
                    <a:lumMod val="50000"/>
                  </a:schemeClr>
                </a:solidFill>
                <a:latin typeface="Times New Roman" pitchFamily="18" charset="0"/>
                <a:cs typeface="Times New Roman" pitchFamily="18" charset="0"/>
              </a:rPr>
              <a:t>– обласний етап конкурсної комісії Головного територіального управління юстиції у Чернігівській області Всеукраїнського конкурсу творчих робіт «Портрет виконавця очима сучасної молоді» серед учнів загальноосвітніх шкіл та студентів закладів вищої </a:t>
            </a:r>
            <a:r>
              <a:rPr lang="uk-UA" sz="2000" dirty="0" smtClean="0">
                <a:solidFill>
                  <a:schemeClr val="accent5">
                    <a:lumMod val="50000"/>
                  </a:schemeClr>
                </a:solidFill>
                <a:latin typeface="Times New Roman" pitchFamily="18" charset="0"/>
                <a:cs typeface="Times New Roman" pitchFamily="18" charset="0"/>
              </a:rPr>
              <a:t>освіти; </a:t>
            </a:r>
          </a:p>
          <a:p>
            <a:r>
              <a:rPr lang="uk-UA" sz="2000" b="1" dirty="0" smtClean="0">
                <a:solidFill>
                  <a:schemeClr val="accent5">
                    <a:lumMod val="50000"/>
                  </a:schemeClr>
                </a:solidFill>
                <a:latin typeface="Times New Roman" pitchFamily="18" charset="0"/>
                <a:cs typeface="Times New Roman" pitchFamily="18" charset="0"/>
              </a:rPr>
              <a:t>Т</a:t>
            </a:r>
            <a:r>
              <a:rPr lang="uk-UA" sz="2000" b="1" dirty="0">
                <a:solidFill>
                  <a:schemeClr val="accent5">
                    <a:lumMod val="50000"/>
                  </a:schemeClr>
                </a:solidFill>
                <a:latin typeface="Times New Roman" pitchFamily="18" charset="0"/>
                <a:cs typeface="Times New Roman" pitchFamily="18" charset="0"/>
              </a:rPr>
              <a:t>. Шевчук </a:t>
            </a:r>
            <a:r>
              <a:rPr lang="uk-UA" sz="2000" b="1" dirty="0" smtClean="0">
                <a:solidFill>
                  <a:schemeClr val="accent5">
                    <a:lumMod val="50000"/>
                  </a:schemeClr>
                </a:solidFill>
                <a:latin typeface="Times New Roman" pitchFamily="18" charset="0"/>
                <a:cs typeface="Times New Roman" pitchFamily="18" charset="0"/>
              </a:rPr>
              <a:t>- </a:t>
            </a:r>
            <a:r>
              <a:rPr lang="uk-UA" sz="2000" dirty="0" smtClean="0">
                <a:solidFill>
                  <a:schemeClr val="accent5">
                    <a:lumMod val="50000"/>
                  </a:schemeClr>
                </a:solidFill>
                <a:latin typeface="Times New Roman" pitchFamily="18" charset="0"/>
                <a:cs typeface="Times New Roman" pitchFamily="18" charset="0"/>
              </a:rPr>
              <a:t>член </a:t>
            </a:r>
            <a:r>
              <a:rPr lang="uk-UA" sz="2000" dirty="0">
                <a:solidFill>
                  <a:schemeClr val="accent5">
                    <a:lumMod val="50000"/>
                  </a:schemeClr>
                </a:solidFill>
                <a:latin typeface="Times New Roman" pitchFamily="18" charset="0"/>
                <a:cs typeface="Times New Roman" pitchFamily="18" charset="0"/>
              </a:rPr>
              <a:t>робочої групи з розроблення стандарту спеціалізованої загальної середньої освіти наукового </a:t>
            </a:r>
            <a:r>
              <a:rPr lang="uk-UA" sz="2000" dirty="0" smtClean="0">
                <a:solidFill>
                  <a:schemeClr val="accent5">
                    <a:lumMod val="50000"/>
                  </a:schemeClr>
                </a:solidFill>
                <a:latin typeface="Times New Roman" pitchFamily="18" charset="0"/>
                <a:cs typeface="Times New Roman" pitchFamily="18" charset="0"/>
              </a:rPr>
              <a:t>профілю </a:t>
            </a:r>
            <a:r>
              <a:rPr lang="uk-UA" sz="2000" dirty="0">
                <a:solidFill>
                  <a:schemeClr val="accent5">
                    <a:lumMod val="50000"/>
                  </a:schemeClr>
                </a:solidFill>
                <a:latin typeface="Times New Roman" pitchFamily="18" charset="0"/>
                <a:cs typeface="Times New Roman" pitchFamily="18" charset="0"/>
              </a:rPr>
              <a:t>та </a:t>
            </a:r>
            <a:r>
              <a:rPr lang="uk-UA" sz="2000" dirty="0" smtClean="0">
                <a:solidFill>
                  <a:schemeClr val="accent5">
                    <a:lumMod val="50000"/>
                  </a:schemeClr>
                </a:solidFill>
                <a:latin typeface="Times New Roman" pitchFamily="18" charset="0"/>
                <a:cs typeface="Times New Roman" pitchFamily="18" charset="0"/>
              </a:rPr>
              <a:t>член </a:t>
            </a:r>
            <a:r>
              <a:rPr lang="uk-UA" sz="2000" dirty="0">
                <a:solidFill>
                  <a:schemeClr val="accent5">
                    <a:lumMod val="50000"/>
                  </a:schemeClr>
                </a:solidFill>
                <a:latin typeface="Times New Roman" pitchFamily="18" charset="0"/>
                <a:cs typeface="Times New Roman" pitchFamily="18" charset="0"/>
              </a:rPr>
              <a:t>комісії з конкурсного відбору кандидатів на заміщення посади директора Новгород-Сіверської державної гімназії </a:t>
            </a:r>
            <a:endParaRPr lang="uk-UA" sz="2000" dirty="0" smtClean="0">
              <a:solidFill>
                <a:schemeClr val="accent5">
                  <a:lumMod val="50000"/>
                </a:schemeClr>
              </a:solidFill>
              <a:latin typeface="Times New Roman" pitchFamily="18" charset="0"/>
              <a:cs typeface="Times New Roman" pitchFamily="18" charset="0"/>
            </a:endParaRPr>
          </a:p>
          <a:p>
            <a:r>
              <a:rPr lang="uk-UA" sz="2000" dirty="0" smtClean="0">
                <a:solidFill>
                  <a:schemeClr val="accent5">
                    <a:lumMod val="50000"/>
                  </a:schemeClr>
                </a:solidFill>
                <a:latin typeface="Times New Roman" pitchFamily="18" charset="0"/>
                <a:cs typeface="Times New Roman" pitchFamily="18" charset="0"/>
              </a:rPr>
              <a:t>імені К. Д. Ушинського </a:t>
            </a:r>
          </a:p>
        </p:txBody>
      </p:sp>
    </p:spTree>
    <p:extLst>
      <p:ext uri="{BB962C8B-B14F-4D97-AF65-F5344CB8AC3E}">
        <p14:creationId xmlns:p14="http://schemas.microsoft.com/office/powerpoint/2010/main" val="36625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00672" y="821027"/>
            <a:ext cx="4743328" cy="1631216"/>
          </a:xfrm>
          <a:prstGeom prst="rect">
            <a:avLst/>
          </a:prstGeom>
          <a:noFill/>
        </p:spPr>
        <p:txBody>
          <a:bodyPr wrap="square" rtlCol="0">
            <a:spAutoFit/>
          </a:bodyPr>
          <a:lstStyle/>
          <a:p>
            <a:r>
              <a:rPr lang="uk-UA" sz="2000" dirty="0" smtClean="0">
                <a:solidFill>
                  <a:schemeClr val="accent5">
                    <a:lumMod val="50000"/>
                  </a:schemeClr>
                </a:solidFill>
                <a:latin typeface="Times New Roman" pitchFamily="18" charset="0"/>
                <a:cs typeface="Times New Roman" pitchFamily="18" charset="0"/>
              </a:rPr>
              <a:t>- </a:t>
            </a:r>
            <a:r>
              <a:rPr lang="uk-UA" sz="2000" b="1" dirty="0" smtClean="0">
                <a:solidFill>
                  <a:schemeClr val="accent5">
                    <a:lumMod val="50000"/>
                  </a:schemeClr>
                </a:solidFill>
                <a:latin typeface="Times New Roman" pitchFamily="18" charset="0"/>
                <a:cs typeface="Times New Roman" pitchFamily="18" charset="0"/>
              </a:rPr>
              <a:t>Регіональні (не)конференції для шкільних педагогів </a:t>
            </a:r>
            <a:r>
              <a:rPr lang="ru-RU" sz="2000" b="1" dirty="0" err="1" smtClean="0">
                <a:solidFill>
                  <a:schemeClr val="accent5">
                    <a:lumMod val="50000"/>
                  </a:schemeClr>
                </a:solidFill>
                <a:latin typeface="Times New Roman" pitchFamily="18" charset="0"/>
                <a:cs typeface="Times New Roman" pitchFamily="18" charset="0"/>
              </a:rPr>
              <a:t>міні</a:t>
            </a:r>
            <a:r>
              <a:rPr lang="ru-RU" sz="2000" b="1" dirty="0" smtClean="0">
                <a:solidFill>
                  <a:schemeClr val="accent5">
                    <a:lumMod val="50000"/>
                  </a:schemeClr>
                </a:solidFill>
                <a:latin typeface="Times New Roman" pitchFamily="18" charset="0"/>
                <a:cs typeface="Times New Roman" pitchFamily="18" charset="0"/>
              </a:rPr>
              <a:t>-</a:t>
            </a:r>
            <a:r>
              <a:rPr lang="en-US" sz="2000" b="1" dirty="0" err="1" smtClean="0">
                <a:solidFill>
                  <a:schemeClr val="accent5">
                    <a:lumMod val="50000"/>
                  </a:schemeClr>
                </a:solidFill>
                <a:latin typeface="Times New Roman" pitchFamily="18" charset="0"/>
                <a:cs typeface="Times New Roman" pitchFamily="18" charset="0"/>
              </a:rPr>
              <a:t>EdCamp</a:t>
            </a:r>
            <a:r>
              <a:rPr lang="en-US" sz="2000" b="1" dirty="0" smtClean="0">
                <a:solidFill>
                  <a:schemeClr val="accent5">
                    <a:lumMod val="50000"/>
                  </a:schemeClr>
                </a:solidFill>
                <a:latin typeface="Times New Roman" pitchFamily="18" charset="0"/>
                <a:cs typeface="Times New Roman" pitchFamily="18" charset="0"/>
              </a:rPr>
              <a:t> Kyiv</a:t>
            </a:r>
            <a:r>
              <a:rPr lang="uk-UA" sz="2000" b="1" dirty="0" smtClean="0">
                <a:solidFill>
                  <a:schemeClr val="accent5">
                    <a:lumMod val="50000"/>
                  </a:schemeClr>
                </a:solidFill>
                <a:latin typeface="Times New Roman" pitchFamily="18" charset="0"/>
                <a:cs typeface="Times New Roman" pitchFamily="18" charset="0"/>
              </a:rPr>
              <a:t>, </a:t>
            </a:r>
            <a:r>
              <a:rPr lang="en-US" sz="2000" b="1" dirty="0" smtClean="0">
                <a:solidFill>
                  <a:schemeClr val="accent5">
                    <a:lumMod val="50000"/>
                  </a:schemeClr>
                </a:solidFill>
                <a:latin typeface="Times New Roman" pitchFamily="18" charset="0"/>
                <a:cs typeface="Times New Roman" pitchFamily="18" charset="0"/>
              </a:rPr>
              <a:t>Chernigiv</a:t>
            </a:r>
            <a:r>
              <a:rPr lang="uk-UA" sz="2000" b="1" dirty="0" smtClean="0">
                <a:solidFill>
                  <a:schemeClr val="accent5">
                    <a:lumMod val="50000"/>
                  </a:schemeClr>
                </a:solidFill>
                <a:latin typeface="Times New Roman" pitchFamily="18" charset="0"/>
                <a:cs typeface="Times New Roman" pitchFamily="18" charset="0"/>
              </a:rPr>
              <a:t>, </a:t>
            </a:r>
            <a:r>
              <a:rPr lang="en-US" sz="2000" b="1" dirty="0" err="1" smtClean="0">
                <a:solidFill>
                  <a:schemeClr val="accent5">
                    <a:lumMod val="50000"/>
                  </a:schemeClr>
                </a:solidFill>
                <a:latin typeface="Times New Roman" pitchFamily="18" charset="0"/>
                <a:cs typeface="Times New Roman" pitchFamily="18" charset="0"/>
              </a:rPr>
              <a:t>Konotop</a:t>
            </a:r>
            <a:r>
              <a:rPr lang="uk-UA" sz="2000" b="1" dirty="0" smtClean="0">
                <a:solidFill>
                  <a:schemeClr val="accent5">
                    <a:lumMod val="50000"/>
                  </a:schemeClr>
                </a:solidFill>
                <a:latin typeface="Times New Roman" pitchFamily="18" charset="0"/>
                <a:cs typeface="Times New Roman" pitchFamily="18" charset="0"/>
              </a:rPr>
              <a:t>, </a:t>
            </a:r>
            <a:r>
              <a:rPr lang="en-US" sz="2000" b="1" dirty="0" err="1" smtClean="0">
                <a:solidFill>
                  <a:schemeClr val="accent5">
                    <a:lumMod val="50000"/>
                  </a:schemeClr>
                </a:solidFill>
                <a:latin typeface="Times New Roman" pitchFamily="18" charset="0"/>
                <a:cs typeface="Times New Roman" pitchFamily="18" charset="0"/>
              </a:rPr>
              <a:t>Nizhyn</a:t>
            </a:r>
            <a:endParaRPr lang="uk-UA" sz="2000" b="1" dirty="0" smtClean="0">
              <a:solidFill>
                <a:schemeClr val="accent5">
                  <a:lumMod val="50000"/>
                </a:schemeClr>
              </a:solidFill>
              <a:latin typeface="Times New Roman" pitchFamily="18" charset="0"/>
              <a:cs typeface="Times New Roman" pitchFamily="18" charset="0"/>
            </a:endParaRPr>
          </a:p>
          <a:p>
            <a:r>
              <a:rPr lang="uk-UA" sz="2000" dirty="0" smtClean="0">
                <a:solidFill>
                  <a:schemeClr val="accent5">
                    <a:lumMod val="50000"/>
                  </a:schemeClr>
                </a:solidFill>
                <a:latin typeface="Times New Roman" pitchFamily="18" charset="0"/>
                <a:cs typeface="Times New Roman" pitchFamily="18" charset="0"/>
              </a:rPr>
              <a:t>(</a:t>
            </a:r>
            <a:r>
              <a:rPr lang="uk-UA" sz="2000" dirty="0" err="1" smtClean="0">
                <a:solidFill>
                  <a:schemeClr val="accent5">
                    <a:lumMod val="50000"/>
                  </a:schemeClr>
                </a:solidFill>
                <a:latin typeface="Times New Roman" pitchFamily="18" charset="0"/>
                <a:cs typeface="Times New Roman" pitchFamily="18" charset="0"/>
              </a:rPr>
              <a:t>Ю.Бондаренко</a:t>
            </a:r>
            <a:r>
              <a:rPr lang="uk-UA" sz="2000" dirty="0" smtClean="0">
                <a:solidFill>
                  <a:schemeClr val="accent5">
                    <a:lumMod val="50000"/>
                  </a:schemeClr>
                </a:solidFill>
                <a:latin typeface="Times New Roman" pitchFamily="18" charset="0"/>
                <a:cs typeface="Times New Roman" pitchFamily="18" charset="0"/>
              </a:rPr>
              <a:t>, </a:t>
            </a:r>
            <a:r>
              <a:rPr lang="uk-UA" sz="2000" dirty="0" err="1" smtClean="0">
                <a:solidFill>
                  <a:schemeClr val="accent5">
                    <a:lumMod val="50000"/>
                  </a:schemeClr>
                </a:solidFill>
                <a:latin typeface="Times New Roman" pitchFamily="18" charset="0"/>
                <a:cs typeface="Times New Roman" pitchFamily="18" charset="0"/>
              </a:rPr>
              <a:t>Т.Бутурлим</a:t>
            </a:r>
            <a:r>
              <a:rPr lang="uk-UA" sz="2000" dirty="0" smtClean="0">
                <a:solidFill>
                  <a:schemeClr val="accent5">
                    <a:lumMod val="50000"/>
                  </a:schemeClr>
                </a:solidFill>
                <a:latin typeface="Times New Roman" pitchFamily="18" charset="0"/>
                <a:cs typeface="Times New Roman" pitchFamily="18" charset="0"/>
              </a:rPr>
              <a:t>, О. Міщенко,  С.Сліпак, Т.Шевчук, Т.</a:t>
            </a:r>
            <a:r>
              <a:rPr lang="uk-UA" sz="2000" dirty="0" err="1" smtClean="0">
                <a:solidFill>
                  <a:schemeClr val="accent5">
                    <a:lumMod val="50000"/>
                  </a:schemeClr>
                </a:solidFill>
                <a:latin typeface="Times New Roman" pitchFamily="18" charset="0"/>
                <a:cs typeface="Times New Roman" pitchFamily="18" charset="0"/>
              </a:rPr>
              <a:t>Шмаглій</a:t>
            </a:r>
            <a:r>
              <a:rPr lang="uk-UA" sz="2000" dirty="0" smtClean="0">
                <a:solidFill>
                  <a:schemeClr val="accent5">
                    <a:lumMod val="50000"/>
                  </a:schemeClr>
                </a:solidFill>
                <a:latin typeface="Times New Roman" pitchFamily="18" charset="0"/>
                <a:cs typeface="Times New Roman" pitchFamily="18" charset="0"/>
              </a:rPr>
              <a:t>)</a:t>
            </a:r>
            <a:endParaRPr lang="ru-RU" sz="2000" dirty="0">
              <a:solidFill>
                <a:schemeClr val="accent5">
                  <a:lumMod val="50000"/>
                </a:schemeClr>
              </a:solidFill>
              <a:latin typeface="Times New Roman" pitchFamily="18" charset="0"/>
              <a:cs typeface="Times New Roman" pitchFamily="18" charset="0"/>
            </a:endParaRP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211960" y="95556"/>
            <a:ext cx="4932040" cy="523220"/>
          </a:xfrm>
          <a:prstGeom prst="rect">
            <a:avLst/>
          </a:prstGeom>
          <a:noFill/>
        </p:spPr>
        <p:txBody>
          <a:bodyPr wrap="square" rtlCol="0">
            <a:spAutoFit/>
          </a:bodyPr>
          <a:lstStyle/>
          <a:p>
            <a:pPr marL="457200" indent="-457200" algn="ctr"/>
            <a:r>
              <a:rPr lang="uk-UA" sz="2800" b="1" dirty="0" smtClean="0">
                <a:solidFill>
                  <a:schemeClr val="accent5">
                    <a:lumMod val="50000"/>
                  </a:schemeClr>
                </a:solidFill>
                <a:latin typeface="Times New Roman" pitchFamily="18" charset="0"/>
                <a:cs typeface="Times New Roman" pitchFamily="18" charset="0"/>
              </a:rPr>
              <a:t>ЗАПОЗИЧУЄМО ДОСВІД</a:t>
            </a:r>
            <a:endParaRPr lang="ru-RU" b="1" dirty="0"/>
          </a:p>
        </p:txBody>
      </p:sp>
      <p:pic>
        <p:nvPicPr>
          <p:cNvPr id="2050" name="Picture 2" descr="C:\Users\Сліпак\Downloads\фото різне\55742662_1431995160268246_5100626151965982720_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8063" y="2675125"/>
            <a:ext cx="3850239" cy="38502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2" name="Picture 2" descr="C:\Users\Сліпак\Desktop\фото виставка 19\viber image 2019-03-24 , 11.45.3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7544" y="260648"/>
            <a:ext cx="3401122" cy="38862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3" name="Picture 3" descr="C:\Users\Сліпак\Desktop\Відібрані фото\81a8880f5c6f.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7878" y="3861048"/>
            <a:ext cx="4280318" cy="28535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44008" y="908720"/>
            <a:ext cx="4221112" cy="1446550"/>
          </a:xfrm>
          <a:prstGeom prst="rect">
            <a:avLst/>
          </a:prstGeom>
          <a:noFill/>
        </p:spPr>
        <p:txBody>
          <a:bodyPr wrap="square" rtlCol="0">
            <a:spAutoFit/>
          </a:bodyPr>
          <a:lstStyle/>
          <a:p>
            <a:pPr algn="ctr"/>
            <a:r>
              <a:rPr lang="uk-UA" sz="2000" b="1" dirty="0" smtClean="0">
                <a:solidFill>
                  <a:schemeClr val="accent5">
                    <a:lumMod val="50000"/>
                  </a:schemeClr>
                </a:solidFill>
                <a:latin typeface="Times New Roman" pitchFamily="18" charset="0"/>
                <a:cs typeface="Times New Roman" pitchFamily="18" charset="0"/>
              </a:rPr>
              <a:t> ХІІІ ВСЕУКРАЇНСЬКІ ПЕДАГОГІЧНІ ЧИТАННЯ</a:t>
            </a:r>
          </a:p>
          <a:p>
            <a:pPr algn="ctr"/>
            <a:r>
              <a:rPr lang="uk-UA" sz="2000" b="1" dirty="0" smtClean="0">
                <a:solidFill>
                  <a:schemeClr val="accent5">
                    <a:lumMod val="50000"/>
                  </a:schemeClr>
                </a:solidFill>
                <a:latin typeface="Times New Roman" pitchFamily="18" charset="0"/>
                <a:cs typeface="Times New Roman" pitchFamily="18" charset="0"/>
              </a:rPr>
              <a:t> </a:t>
            </a:r>
            <a:r>
              <a:rPr lang="uk-UA" sz="2400" b="1" dirty="0">
                <a:solidFill>
                  <a:schemeClr val="accent5">
                    <a:lumMod val="50000"/>
                  </a:schemeClr>
                </a:solidFill>
                <a:latin typeface="Times New Roman" pitchFamily="18" charset="0"/>
                <a:cs typeface="Times New Roman" pitchFamily="18" charset="0"/>
              </a:rPr>
              <a:t>“Чисті думки творять дива”</a:t>
            </a:r>
            <a:endParaRPr lang="uk-UA" sz="2400" b="1" dirty="0" smtClean="0">
              <a:solidFill>
                <a:schemeClr val="accent5">
                  <a:lumMod val="50000"/>
                </a:schemeClr>
              </a:solidFill>
              <a:latin typeface="Times New Roman" pitchFamily="18" charset="0"/>
              <a:cs typeface="Times New Roman" pitchFamily="18" charset="0"/>
            </a:endParaRPr>
          </a:p>
          <a:p>
            <a:pPr algn="ctr"/>
            <a:r>
              <a:rPr lang="uk-UA" sz="2400" dirty="0" smtClean="0">
                <a:solidFill>
                  <a:schemeClr val="accent5">
                    <a:lumMod val="50000"/>
                  </a:schemeClr>
                </a:solidFill>
                <a:latin typeface="Times New Roman" pitchFamily="18" charset="0"/>
                <a:cs typeface="Times New Roman" pitchFamily="18" charset="0"/>
              </a:rPr>
              <a:t>(Т. Шевчук)</a:t>
            </a:r>
            <a:endParaRPr lang="uk-UA" sz="2400" dirty="0">
              <a:solidFill>
                <a:schemeClr val="accent5">
                  <a:lumMod val="50000"/>
                </a:schemeClr>
              </a:solidFill>
              <a:latin typeface="Times New Roman" pitchFamily="18" charset="0"/>
              <a:cs typeface="Times New Roman" pitchFamily="18" charset="0"/>
            </a:endParaRPr>
          </a:p>
        </p:txBody>
      </p:sp>
      <p:pic>
        <p:nvPicPr>
          <p:cNvPr id="1946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74232" y="2996952"/>
            <a:ext cx="4642287" cy="34817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3929455" y="105260"/>
            <a:ext cx="5225804" cy="523220"/>
          </a:xfrm>
          <a:prstGeom prst="rect">
            <a:avLst/>
          </a:prstGeom>
          <a:noFill/>
        </p:spPr>
        <p:txBody>
          <a:bodyPr wrap="square" rtlCol="0">
            <a:spAutoFit/>
          </a:bodyPr>
          <a:lstStyle/>
          <a:p>
            <a:pPr marL="457200" indent="-457200" algn="ctr"/>
            <a:r>
              <a:rPr lang="uk-UA" sz="2800" b="1" dirty="0" smtClean="0">
                <a:solidFill>
                  <a:schemeClr val="accent5">
                    <a:lumMod val="50000"/>
                  </a:schemeClr>
                </a:solidFill>
                <a:latin typeface="Times New Roman" pitchFamily="18" charset="0"/>
                <a:cs typeface="Times New Roman" pitchFamily="18" charset="0"/>
              </a:rPr>
              <a:t>ЗАПОЗИЧУЄМО ДОСВІД</a:t>
            </a:r>
            <a:endParaRPr lang="ru-RU"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502090" y="1158271"/>
            <a:ext cx="5452798" cy="40895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177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07504" y="116632"/>
            <a:ext cx="5040560" cy="35075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07904" y="2780928"/>
            <a:ext cx="5269427" cy="39520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395536" y="4077072"/>
            <a:ext cx="3212030" cy="1938992"/>
          </a:xfrm>
          <a:prstGeom prst="rect">
            <a:avLst/>
          </a:prstGeom>
          <a:noFill/>
        </p:spPr>
        <p:txBody>
          <a:bodyPr wrap="square" rtlCol="0">
            <a:spAutoFit/>
          </a:bodyPr>
          <a:lstStyle/>
          <a:p>
            <a:r>
              <a:rPr lang="ru-RU" sz="2000" dirty="0" smtClean="0">
                <a:solidFill>
                  <a:schemeClr val="accent5">
                    <a:lumMod val="50000"/>
                  </a:schemeClr>
                </a:solidFill>
                <a:latin typeface="Times New Roman" pitchFamily="18" charset="0"/>
                <a:cs typeface="Times New Roman" pitchFamily="18" charset="0"/>
              </a:rPr>
              <a:t>Педагогічні </a:t>
            </a:r>
            <a:r>
              <a:rPr lang="ru-RU" sz="2000" dirty="0" err="1" smtClean="0">
                <a:solidFill>
                  <a:schemeClr val="accent5">
                    <a:lumMod val="50000"/>
                  </a:schemeClr>
                </a:solidFill>
                <a:latin typeface="Times New Roman" pitchFamily="18" charset="0"/>
                <a:cs typeface="Times New Roman" pitchFamily="18" charset="0"/>
              </a:rPr>
              <a:t>читання</a:t>
            </a:r>
            <a:r>
              <a:rPr lang="ru-RU" sz="2000" dirty="0" smtClean="0">
                <a:solidFill>
                  <a:schemeClr val="accent5">
                    <a:lumMod val="50000"/>
                  </a:schemeClr>
                </a:solidFill>
                <a:latin typeface="Times New Roman" pitchFamily="18" charset="0"/>
                <a:cs typeface="Times New Roman" pitchFamily="18" charset="0"/>
              </a:rPr>
              <a:t> з </a:t>
            </a:r>
            <a:r>
              <a:rPr lang="ru-RU" sz="2000" dirty="0" err="1" smtClean="0">
                <a:solidFill>
                  <a:schemeClr val="accent5">
                    <a:lumMod val="50000"/>
                  </a:schemeClr>
                </a:solidFill>
                <a:latin typeface="Times New Roman" pitchFamily="18" charset="0"/>
                <a:cs typeface="Times New Roman" pitchFamily="18" charset="0"/>
              </a:rPr>
              <a:t>екскурсійною</a:t>
            </a:r>
            <a:r>
              <a:rPr lang="ru-RU" sz="2000" dirty="0" smtClean="0">
                <a:solidFill>
                  <a:schemeClr val="accent5">
                    <a:lumMod val="50000"/>
                  </a:schemeClr>
                </a:solidFill>
                <a:latin typeface="Times New Roman" pitchFamily="18" charset="0"/>
                <a:cs typeface="Times New Roman" pitchFamily="18" charset="0"/>
              </a:rPr>
              <a:t> </a:t>
            </a:r>
            <a:r>
              <a:rPr lang="ru-RU" sz="2000" dirty="0" err="1" smtClean="0">
                <a:solidFill>
                  <a:schemeClr val="accent5">
                    <a:lumMod val="50000"/>
                  </a:schemeClr>
                </a:solidFill>
                <a:latin typeface="Times New Roman" pitchFamily="18" charset="0"/>
                <a:cs typeface="Times New Roman" pitchFamily="18" charset="0"/>
              </a:rPr>
              <a:t>поїздкою</a:t>
            </a:r>
            <a:r>
              <a:rPr lang="ru-RU" sz="2000" dirty="0" smtClean="0">
                <a:solidFill>
                  <a:schemeClr val="accent5">
                    <a:lumMod val="50000"/>
                  </a:schemeClr>
                </a:solidFill>
                <a:latin typeface="Times New Roman" pitchFamily="18" charset="0"/>
                <a:cs typeface="Times New Roman" pitchFamily="18" charset="0"/>
              </a:rPr>
              <a:t> </a:t>
            </a:r>
            <a:r>
              <a:rPr lang="ru-RU" sz="2000" dirty="0">
                <a:solidFill>
                  <a:schemeClr val="accent5">
                    <a:lumMod val="50000"/>
                  </a:schemeClr>
                </a:solidFill>
                <a:latin typeface="Times New Roman" pitchFamily="18" charset="0"/>
                <a:cs typeface="Times New Roman" pitchFamily="18" charset="0"/>
              </a:rPr>
              <a:t>до </a:t>
            </a:r>
            <a:r>
              <a:rPr lang="ru-RU" sz="2000" b="1" dirty="0" err="1">
                <a:solidFill>
                  <a:schemeClr val="accent5">
                    <a:lumMod val="50000"/>
                  </a:schemeClr>
                </a:solidFill>
                <a:latin typeface="Times New Roman" pitchFamily="18" charset="0"/>
                <a:cs typeface="Times New Roman" pitchFamily="18" charset="0"/>
              </a:rPr>
              <a:t>педагогічно-меморіального</a:t>
            </a:r>
            <a:r>
              <a:rPr lang="ru-RU" sz="2000" b="1" dirty="0">
                <a:solidFill>
                  <a:schemeClr val="accent5">
                    <a:lumMod val="50000"/>
                  </a:schemeClr>
                </a:solidFill>
                <a:latin typeface="Times New Roman" pitchFamily="18" charset="0"/>
                <a:cs typeface="Times New Roman" pitchFamily="18" charset="0"/>
              </a:rPr>
              <a:t> музею </a:t>
            </a:r>
            <a:endParaRPr lang="ru-RU" sz="2000" b="1" dirty="0" smtClean="0">
              <a:solidFill>
                <a:schemeClr val="accent5">
                  <a:lumMod val="50000"/>
                </a:schemeClr>
              </a:solidFill>
              <a:latin typeface="Times New Roman" pitchFamily="18" charset="0"/>
              <a:cs typeface="Times New Roman" pitchFamily="18" charset="0"/>
            </a:endParaRPr>
          </a:p>
          <a:p>
            <a:r>
              <a:rPr lang="ru-RU" sz="2000" b="1" dirty="0" smtClean="0">
                <a:solidFill>
                  <a:schemeClr val="accent5">
                    <a:lumMod val="50000"/>
                  </a:schemeClr>
                </a:solidFill>
                <a:latin typeface="Times New Roman" pitchFamily="18" charset="0"/>
                <a:cs typeface="Times New Roman" pitchFamily="18" charset="0"/>
              </a:rPr>
              <a:t>В</a:t>
            </a:r>
            <a:r>
              <a:rPr lang="ru-RU" sz="2000" b="1" dirty="0">
                <a:solidFill>
                  <a:schemeClr val="accent5">
                    <a:lumMod val="50000"/>
                  </a:schemeClr>
                </a:solidFill>
                <a:latin typeface="Times New Roman" pitchFamily="18" charset="0"/>
                <a:cs typeface="Times New Roman" pitchFamily="18" charset="0"/>
              </a:rPr>
              <a:t>. </a:t>
            </a:r>
            <a:r>
              <a:rPr lang="ru-RU" sz="2000" b="1" dirty="0" err="1">
                <a:solidFill>
                  <a:schemeClr val="accent5">
                    <a:lumMod val="50000"/>
                  </a:schemeClr>
                </a:solidFill>
                <a:latin typeface="Times New Roman" pitchFamily="18" charset="0"/>
                <a:cs typeface="Times New Roman" pitchFamily="18" charset="0"/>
              </a:rPr>
              <a:t>Сухомлинського</a:t>
            </a:r>
            <a:r>
              <a:rPr lang="ru-RU" sz="2000" b="1" dirty="0">
                <a:solidFill>
                  <a:schemeClr val="accent5">
                    <a:lumMod val="50000"/>
                  </a:schemeClr>
                </a:solidFill>
                <a:latin typeface="Times New Roman" pitchFamily="18" charset="0"/>
                <a:cs typeface="Times New Roman" pitchFamily="18" charset="0"/>
              </a:rPr>
              <a:t> в </a:t>
            </a:r>
            <a:endParaRPr lang="ru-RU" sz="2000" b="1" dirty="0" smtClean="0">
              <a:solidFill>
                <a:schemeClr val="accent5">
                  <a:lumMod val="50000"/>
                </a:schemeClr>
              </a:solidFill>
              <a:latin typeface="Times New Roman" pitchFamily="18" charset="0"/>
              <a:cs typeface="Times New Roman" pitchFamily="18" charset="0"/>
            </a:endParaRPr>
          </a:p>
          <a:p>
            <a:r>
              <a:rPr lang="ru-RU" sz="2000" b="1" dirty="0" smtClean="0">
                <a:solidFill>
                  <a:schemeClr val="accent5">
                    <a:lumMod val="50000"/>
                  </a:schemeClr>
                </a:solidFill>
                <a:latin typeface="Times New Roman" pitchFamily="18" charset="0"/>
                <a:cs typeface="Times New Roman" pitchFamily="18" charset="0"/>
              </a:rPr>
              <a:t>с</a:t>
            </a:r>
            <a:r>
              <a:rPr lang="ru-RU" sz="2000" b="1" dirty="0">
                <a:solidFill>
                  <a:schemeClr val="accent5">
                    <a:lumMod val="50000"/>
                  </a:schemeClr>
                </a:solidFill>
                <a:latin typeface="Times New Roman" pitchFamily="18" charset="0"/>
                <a:cs typeface="Times New Roman" pitchFamily="18" charset="0"/>
              </a:rPr>
              <a:t>. </a:t>
            </a:r>
            <a:r>
              <a:rPr lang="ru-RU" sz="2000" b="1" dirty="0" err="1">
                <a:solidFill>
                  <a:schemeClr val="accent5">
                    <a:lumMod val="50000"/>
                  </a:schemeClr>
                </a:solidFill>
                <a:latin typeface="Times New Roman" pitchFamily="18" charset="0"/>
                <a:cs typeface="Times New Roman" pitchFamily="18" charset="0"/>
              </a:rPr>
              <a:t>Павлиш</a:t>
            </a:r>
            <a:endParaRPr lang="uk-UA" sz="2000" b="1" dirty="0" smtClean="0">
              <a:solidFill>
                <a:schemeClr val="accent5">
                  <a:lumMod val="50000"/>
                </a:schemeClr>
              </a:solidFill>
              <a:latin typeface="Times New Roman" pitchFamily="18" charset="0"/>
              <a:cs typeface="Times New Roman" pitchFamily="18" charset="0"/>
            </a:endParaRPr>
          </a:p>
        </p:txBody>
      </p:sp>
      <p:sp>
        <p:nvSpPr>
          <p:cNvPr id="5" name="TextBox 4"/>
          <p:cNvSpPr txBox="1"/>
          <p:nvPr/>
        </p:nvSpPr>
        <p:spPr>
          <a:xfrm>
            <a:off x="5498429" y="476672"/>
            <a:ext cx="3443541" cy="830997"/>
          </a:xfrm>
          <a:prstGeom prst="rect">
            <a:avLst/>
          </a:prstGeom>
          <a:noFill/>
        </p:spPr>
        <p:txBody>
          <a:bodyPr wrap="square" rtlCol="0">
            <a:spAutoFit/>
          </a:bodyPr>
          <a:lstStyle/>
          <a:p>
            <a:pPr marL="457200" indent="-457200" algn="ctr"/>
            <a:r>
              <a:rPr lang="uk-UA" sz="2400" b="1" dirty="0" smtClean="0">
                <a:solidFill>
                  <a:schemeClr val="accent5">
                    <a:lumMod val="50000"/>
                  </a:schemeClr>
                </a:solidFill>
                <a:latin typeface="Times New Roman" pitchFamily="18" charset="0"/>
                <a:cs typeface="Times New Roman" pitchFamily="18" charset="0"/>
              </a:rPr>
              <a:t>ЗАПОЗИЧУЄМО ДОСВІД</a:t>
            </a:r>
            <a:endParaRPr lang="ru-RU" sz="2400" b="1" dirty="0"/>
          </a:p>
        </p:txBody>
      </p:sp>
    </p:spTree>
    <p:extLst>
      <p:ext uri="{BB962C8B-B14F-4D97-AF65-F5344CB8AC3E}">
        <p14:creationId xmlns:p14="http://schemas.microsoft.com/office/powerpoint/2010/main" val="49615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21962" y="1677001"/>
            <a:ext cx="2889785" cy="1323439"/>
          </a:xfrm>
          <a:prstGeom prst="rect">
            <a:avLst/>
          </a:prstGeom>
          <a:noFill/>
        </p:spPr>
        <p:txBody>
          <a:bodyPr wrap="square" rtlCol="0">
            <a:spAutoFit/>
          </a:bodyPr>
          <a:lstStyle/>
          <a:p>
            <a:pPr algn="ctr"/>
            <a:r>
              <a:rPr lang="ru-RU" sz="2000" dirty="0" smtClean="0">
                <a:solidFill>
                  <a:schemeClr val="accent5">
                    <a:lumMod val="50000"/>
                  </a:schemeClr>
                </a:solidFill>
                <a:latin typeface="Times New Roman" pitchFamily="18" charset="0"/>
                <a:cs typeface="Times New Roman" pitchFamily="18" charset="0"/>
              </a:rPr>
              <a:t>Педагогічні </a:t>
            </a:r>
            <a:r>
              <a:rPr lang="ru-RU" sz="2000" dirty="0" err="1" smtClean="0">
                <a:solidFill>
                  <a:schemeClr val="accent5">
                    <a:lumMod val="50000"/>
                  </a:schemeClr>
                </a:solidFill>
                <a:latin typeface="Times New Roman" pitchFamily="18" charset="0"/>
                <a:cs typeface="Times New Roman" pitchFamily="18" charset="0"/>
              </a:rPr>
              <a:t>читання</a:t>
            </a:r>
            <a:r>
              <a:rPr lang="ru-RU" sz="2000" dirty="0" smtClean="0">
                <a:solidFill>
                  <a:schemeClr val="accent5">
                    <a:lumMod val="50000"/>
                  </a:schemeClr>
                </a:solidFill>
                <a:latin typeface="Times New Roman" pitchFamily="18" charset="0"/>
                <a:cs typeface="Times New Roman" pitchFamily="18" charset="0"/>
              </a:rPr>
              <a:t> </a:t>
            </a:r>
            <a:r>
              <a:rPr lang="ru-RU" sz="2000" b="1" dirty="0" smtClean="0">
                <a:solidFill>
                  <a:schemeClr val="accent5">
                    <a:lumMod val="50000"/>
                  </a:schemeClr>
                </a:solidFill>
                <a:latin typeface="Times New Roman" pitchFamily="18" charset="0"/>
                <a:cs typeface="Times New Roman" pitchFamily="18" charset="0"/>
              </a:rPr>
              <a:t>Педагогічна </a:t>
            </a:r>
            <a:r>
              <a:rPr lang="ru-RU" sz="2000" b="1" dirty="0" err="1" smtClean="0">
                <a:solidFill>
                  <a:schemeClr val="accent5">
                    <a:lumMod val="50000"/>
                  </a:schemeClr>
                </a:solidFill>
                <a:latin typeface="Times New Roman" pitchFamily="18" charset="0"/>
                <a:cs typeface="Times New Roman" pitchFamily="18" charset="0"/>
              </a:rPr>
              <a:t>спадщина</a:t>
            </a:r>
            <a:r>
              <a:rPr lang="ru-RU" sz="2000" b="1" dirty="0" smtClean="0">
                <a:solidFill>
                  <a:schemeClr val="accent5">
                    <a:lumMod val="50000"/>
                  </a:schemeClr>
                </a:solidFill>
                <a:latin typeface="Times New Roman" pitchFamily="18" charset="0"/>
                <a:cs typeface="Times New Roman" pitchFamily="18" charset="0"/>
              </a:rPr>
              <a:t> </a:t>
            </a:r>
          </a:p>
          <a:p>
            <a:pPr algn="ctr"/>
            <a:r>
              <a:rPr lang="ru-RU" sz="2000" b="1" dirty="0" smtClean="0">
                <a:solidFill>
                  <a:schemeClr val="accent5">
                    <a:lumMod val="50000"/>
                  </a:schemeClr>
                </a:solidFill>
                <a:latin typeface="Times New Roman" pitchFamily="18" charset="0"/>
                <a:cs typeface="Times New Roman" pitchFamily="18" charset="0"/>
              </a:rPr>
              <a:t>В</a:t>
            </a:r>
            <a:r>
              <a:rPr lang="ru-RU" sz="2000" b="1" dirty="0">
                <a:solidFill>
                  <a:schemeClr val="accent5">
                    <a:lumMod val="50000"/>
                  </a:schemeClr>
                </a:solidFill>
                <a:latin typeface="Times New Roman" pitchFamily="18" charset="0"/>
                <a:cs typeface="Times New Roman" pitchFamily="18" charset="0"/>
              </a:rPr>
              <a:t>. </a:t>
            </a:r>
            <a:r>
              <a:rPr lang="ru-RU" sz="2000" b="1" dirty="0" err="1" smtClean="0">
                <a:solidFill>
                  <a:schemeClr val="accent5">
                    <a:lumMod val="50000"/>
                  </a:schemeClr>
                </a:solidFill>
                <a:latin typeface="Times New Roman" pitchFamily="18" charset="0"/>
                <a:cs typeface="Times New Roman" pitchFamily="18" charset="0"/>
              </a:rPr>
              <a:t>Сухомлинського</a:t>
            </a:r>
            <a:r>
              <a:rPr lang="ru-RU" sz="2000" b="1" dirty="0" smtClean="0">
                <a:solidFill>
                  <a:schemeClr val="accent5">
                    <a:lumMod val="50000"/>
                  </a:schemeClr>
                </a:solidFill>
                <a:latin typeface="Times New Roman" pitchFamily="18" charset="0"/>
                <a:cs typeface="Times New Roman" pitchFamily="18" charset="0"/>
              </a:rPr>
              <a:t> </a:t>
            </a:r>
          </a:p>
          <a:p>
            <a:endParaRPr lang="uk-UA" sz="2000" b="1" dirty="0" smtClean="0">
              <a:solidFill>
                <a:schemeClr val="accent5">
                  <a:lumMod val="50000"/>
                </a:schemeClr>
              </a:solidFill>
              <a:latin typeface="Times New Roman" pitchFamily="18" charset="0"/>
              <a:cs typeface="Times New Roman" pitchFamily="18" charset="0"/>
            </a:endParaRPr>
          </a:p>
        </p:txBody>
      </p:sp>
      <p:sp>
        <p:nvSpPr>
          <p:cNvPr id="5" name="TextBox 4"/>
          <p:cNvSpPr txBox="1"/>
          <p:nvPr/>
        </p:nvSpPr>
        <p:spPr>
          <a:xfrm>
            <a:off x="6059625" y="496144"/>
            <a:ext cx="2929810" cy="1200329"/>
          </a:xfrm>
          <a:prstGeom prst="rect">
            <a:avLst/>
          </a:prstGeom>
          <a:noFill/>
        </p:spPr>
        <p:txBody>
          <a:bodyPr wrap="square" rtlCol="0">
            <a:spAutoFit/>
          </a:bodyPr>
          <a:lstStyle/>
          <a:p>
            <a:pPr marL="457200" indent="-457200" algn="ctr"/>
            <a:r>
              <a:rPr lang="uk-UA" sz="2400" b="1" dirty="0" smtClean="0">
                <a:solidFill>
                  <a:schemeClr val="accent5">
                    <a:lumMod val="50000"/>
                  </a:schemeClr>
                </a:solidFill>
                <a:latin typeface="Times New Roman" pitchFamily="18" charset="0"/>
                <a:cs typeface="Times New Roman" pitchFamily="18" charset="0"/>
              </a:rPr>
              <a:t>ЗАПОЗИЧУЄМО ТА ДІЛИМОСЯ ДОСВІДОМ</a:t>
            </a:r>
            <a:endParaRPr lang="ru-RU" sz="2400" b="1" dirty="0"/>
          </a:p>
        </p:txBody>
      </p:sp>
      <p:pic>
        <p:nvPicPr>
          <p:cNvPr id="1026" name="Picture 2" descr="http://nopl.org.ua/upload/iblock/2d1/DSC_027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6266" y="116632"/>
            <a:ext cx="5820985" cy="31147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08813" y="3554202"/>
            <a:ext cx="4302934" cy="28289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6266" y="3606940"/>
            <a:ext cx="4286250" cy="2857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5881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Прямоугольник 6"/>
          <p:cNvSpPr>
            <a:spLocks noChangeArrowheads="1"/>
          </p:cNvSpPr>
          <p:nvPr/>
        </p:nvSpPr>
        <p:spPr bwMode="auto">
          <a:xfrm>
            <a:off x="4275262" y="67980"/>
            <a:ext cx="4868739" cy="707886"/>
          </a:xfrm>
          <a:prstGeom prst="rect">
            <a:avLst/>
          </a:prstGeom>
          <a:noFill/>
          <a:ln>
            <a:noFill/>
          </a:ln>
          <a:extLst/>
        </p:spPr>
        <p:txBody>
          <a:bodyPr wrap="square">
            <a:spAutoFit/>
          </a:bodyPr>
          <a:lstStyle>
            <a:lvl1pPr eaLnBrk="0" hangingPunct="0">
              <a:spcBef>
                <a:spcPct val="20000"/>
              </a:spcBef>
              <a:buFont typeface="Arial" charset="0"/>
              <a:buChar char="•"/>
              <a:defRPr sz="3200">
                <a:solidFill>
                  <a:schemeClr val="tx1"/>
                </a:solidFill>
                <a:latin typeface="Trebuchet MS" pitchFamily="34" charset="0"/>
              </a:defRPr>
            </a:lvl1pPr>
            <a:lvl2pPr marL="742950" indent="-285750" eaLnBrk="0" hangingPunct="0">
              <a:spcBef>
                <a:spcPct val="20000"/>
              </a:spcBef>
              <a:buFont typeface="Arial" charset="0"/>
              <a:buChar char="–"/>
              <a:defRPr sz="2800">
                <a:solidFill>
                  <a:schemeClr val="tx1"/>
                </a:solidFill>
                <a:latin typeface="Trebuchet MS" pitchFamily="34" charset="0"/>
              </a:defRPr>
            </a:lvl2pPr>
            <a:lvl3pPr marL="1143000" indent="-228600" eaLnBrk="0" hangingPunct="0">
              <a:spcBef>
                <a:spcPct val="20000"/>
              </a:spcBef>
              <a:buFont typeface="Arial" charset="0"/>
              <a:buChar char="•"/>
              <a:defRPr sz="2400">
                <a:solidFill>
                  <a:schemeClr val="tx1"/>
                </a:solidFill>
                <a:latin typeface="Trebuchet MS" pitchFamily="34" charset="0"/>
              </a:defRPr>
            </a:lvl3pPr>
            <a:lvl4pPr marL="1600200" indent="-228600" eaLnBrk="0" hangingPunct="0">
              <a:spcBef>
                <a:spcPct val="20000"/>
              </a:spcBef>
              <a:buFont typeface="Arial" charset="0"/>
              <a:buChar char="–"/>
              <a:defRPr sz="2000">
                <a:solidFill>
                  <a:schemeClr val="tx1"/>
                </a:solidFill>
                <a:latin typeface="Trebuchet MS" pitchFamily="34" charset="0"/>
              </a:defRPr>
            </a:lvl4pPr>
            <a:lvl5pPr marL="2057400" indent="-228600" eaLnBrk="0" hangingPunct="0">
              <a:spcBef>
                <a:spcPct val="20000"/>
              </a:spcBef>
              <a:buFont typeface="Arial" charset="0"/>
              <a:buChar char="»"/>
              <a:defRPr sz="2000">
                <a:solidFill>
                  <a:schemeClr val="tx1"/>
                </a:solidFill>
                <a:latin typeface="Trebuchet MS"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Trebuchet MS"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Trebuchet MS"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Trebuchet MS"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Trebuchet MS" pitchFamily="34" charset="0"/>
              </a:defRPr>
            </a:lvl9pPr>
          </a:lstStyle>
          <a:p>
            <a:pPr algn="ctr" eaLnBrk="1" hangingPunct="1">
              <a:spcBef>
                <a:spcPct val="0"/>
              </a:spcBef>
              <a:buFontTx/>
              <a:buNone/>
              <a:defRPr/>
            </a:pPr>
            <a:r>
              <a:rPr lang="ru-RU" altLang="uk-UA" sz="2000" b="1" dirty="0" smtClean="0">
                <a:solidFill>
                  <a:schemeClr val="tx2">
                    <a:lumMod val="75000"/>
                  </a:schemeClr>
                </a:solidFill>
                <a:latin typeface="Times New Roman" pitchFamily="18" charset="0"/>
                <a:cs typeface="Times New Roman" pitchFamily="18" charset="0"/>
              </a:rPr>
              <a:t>Х </a:t>
            </a:r>
            <a:r>
              <a:rPr lang="ru-RU" altLang="uk-UA" sz="2000" b="1" dirty="0">
                <a:solidFill>
                  <a:schemeClr val="tx2">
                    <a:lumMod val="75000"/>
                  </a:schemeClr>
                </a:solidFill>
                <a:latin typeface="Times New Roman" pitchFamily="18" charset="0"/>
                <a:cs typeface="Times New Roman" pitchFamily="18" charset="0"/>
              </a:rPr>
              <a:t>МІЖНАРОДНА ВИСТАВКА </a:t>
            </a:r>
          </a:p>
          <a:p>
            <a:pPr algn="ctr" eaLnBrk="1" hangingPunct="1">
              <a:spcBef>
                <a:spcPct val="0"/>
              </a:spcBef>
              <a:buFontTx/>
              <a:buNone/>
              <a:defRPr/>
            </a:pPr>
            <a:r>
              <a:rPr lang="ru-RU" altLang="uk-UA" sz="2000" b="1" dirty="0">
                <a:solidFill>
                  <a:schemeClr val="tx2">
                    <a:lumMod val="75000"/>
                  </a:schemeClr>
                </a:solidFill>
                <a:latin typeface="Times New Roman" pitchFamily="18" charset="0"/>
                <a:cs typeface="Times New Roman" pitchFamily="18" charset="0"/>
              </a:rPr>
              <a:t>«СУЧАСНІ ЗАКЛАДИ ОСВІТИ – </a:t>
            </a:r>
            <a:r>
              <a:rPr lang="ru-RU" altLang="uk-UA" sz="2000" b="1" dirty="0" smtClean="0">
                <a:solidFill>
                  <a:schemeClr val="tx2">
                    <a:lumMod val="75000"/>
                  </a:schemeClr>
                </a:solidFill>
                <a:latin typeface="Times New Roman" pitchFamily="18" charset="0"/>
                <a:cs typeface="Times New Roman" pitchFamily="18" charset="0"/>
              </a:rPr>
              <a:t>2019»</a:t>
            </a:r>
            <a:endParaRPr lang="ru-RU" altLang="uk-UA" sz="2000" b="1" dirty="0">
              <a:solidFill>
                <a:schemeClr val="tx2">
                  <a:lumMod val="75000"/>
                </a:schemeClr>
              </a:solidFill>
              <a:latin typeface="Times New Roman" pitchFamily="18" charset="0"/>
              <a:cs typeface="Times New Roman" pitchFamily="18" charset="0"/>
            </a:endParaRPr>
          </a:p>
        </p:txBody>
      </p:sp>
      <p:sp>
        <p:nvSpPr>
          <p:cNvPr id="38919" name="TextBox 9"/>
          <p:cNvSpPr txBox="1">
            <a:spLocks noChangeArrowheads="1"/>
          </p:cNvSpPr>
          <p:nvPr/>
        </p:nvSpPr>
        <p:spPr bwMode="auto">
          <a:xfrm>
            <a:off x="4490090" y="775866"/>
            <a:ext cx="4546406" cy="3170099"/>
          </a:xfrm>
          <a:prstGeom prst="rect">
            <a:avLst/>
          </a:prstGeom>
          <a:noFill/>
          <a:ln w="9525">
            <a:noFill/>
            <a:miter lim="800000"/>
            <a:headEnd/>
            <a:tailEnd/>
          </a:ln>
        </p:spPr>
        <p:txBody>
          <a:bodyPr wrap="square">
            <a:spAutoFit/>
          </a:bodyPr>
          <a:lstStyle/>
          <a:p>
            <a:pPr algn="just">
              <a:defRPr/>
            </a:pPr>
            <a:r>
              <a:rPr lang="ru-RU" sz="1600" dirty="0" err="1" smtClean="0">
                <a:solidFill>
                  <a:schemeClr val="tx2">
                    <a:lumMod val="75000"/>
                  </a:schemeClr>
                </a:solidFill>
                <a:latin typeface="Times New Roman" pitchFamily="18" charset="0"/>
                <a:cs typeface="Times New Roman" pitchFamily="18" charset="0"/>
              </a:rPr>
              <a:t>Творча</a:t>
            </a:r>
            <a:r>
              <a:rPr lang="ru-RU" sz="1600" dirty="0" smtClean="0">
                <a:solidFill>
                  <a:schemeClr val="tx2">
                    <a:lumMod val="75000"/>
                  </a:schemeClr>
                </a:solidFill>
                <a:latin typeface="Times New Roman" pitchFamily="18" charset="0"/>
                <a:cs typeface="Times New Roman" pitchFamily="18" charset="0"/>
              </a:rPr>
              <a:t> робота: “</a:t>
            </a:r>
            <a:r>
              <a:rPr lang="ru-RU" sz="1600" dirty="0" err="1">
                <a:solidFill>
                  <a:schemeClr val="tx2">
                    <a:lumMod val="75000"/>
                  </a:schemeClr>
                </a:solidFill>
                <a:latin typeface="Times New Roman" pitchFamily="18" charset="0"/>
                <a:cs typeface="Times New Roman" pitchFamily="18" charset="0"/>
              </a:rPr>
              <a:t>Соціалізація</a:t>
            </a:r>
            <a:r>
              <a:rPr lang="ru-RU" sz="1600" dirty="0">
                <a:solidFill>
                  <a:schemeClr val="tx2">
                    <a:lumMod val="75000"/>
                  </a:schemeClr>
                </a:solidFill>
                <a:latin typeface="Times New Roman" pitchFamily="18" charset="0"/>
                <a:cs typeface="Times New Roman" pitchFamily="18" charset="0"/>
              </a:rPr>
              <a:t> </a:t>
            </a:r>
            <a:r>
              <a:rPr lang="ru-RU" sz="1600" dirty="0" err="1">
                <a:solidFill>
                  <a:schemeClr val="tx2">
                    <a:lumMod val="75000"/>
                  </a:schemeClr>
                </a:solidFill>
                <a:latin typeface="Times New Roman" pitchFamily="18" charset="0"/>
                <a:cs typeface="Times New Roman" pitchFamily="18" charset="0"/>
              </a:rPr>
              <a:t>особистості</a:t>
            </a:r>
            <a:r>
              <a:rPr lang="ru-RU" sz="1600" dirty="0">
                <a:solidFill>
                  <a:schemeClr val="tx2">
                    <a:lumMod val="75000"/>
                  </a:schemeClr>
                </a:solidFill>
                <a:latin typeface="Times New Roman" pitchFamily="18" charset="0"/>
                <a:cs typeface="Times New Roman" pitchFamily="18" charset="0"/>
              </a:rPr>
              <a:t> </a:t>
            </a:r>
            <a:r>
              <a:rPr lang="ru-RU" sz="1600" dirty="0" err="1">
                <a:solidFill>
                  <a:schemeClr val="tx2">
                    <a:lumMod val="75000"/>
                  </a:schemeClr>
                </a:solidFill>
                <a:latin typeface="Times New Roman" pitchFamily="18" charset="0"/>
                <a:cs typeface="Times New Roman" pitchFamily="18" charset="0"/>
              </a:rPr>
              <a:t>ліцеїстів</a:t>
            </a:r>
            <a:r>
              <a:rPr lang="ru-RU" sz="1600" dirty="0">
                <a:solidFill>
                  <a:schemeClr val="tx2">
                    <a:lumMod val="75000"/>
                  </a:schemeClr>
                </a:solidFill>
                <a:latin typeface="Times New Roman" pitchFamily="18" charset="0"/>
                <a:cs typeface="Times New Roman" pitchFamily="18" charset="0"/>
              </a:rPr>
              <a:t> в </a:t>
            </a:r>
            <a:r>
              <a:rPr lang="ru-RU" sz="1600" dirty="0" err="1">
                <a:solidFill>
                  <a:schemeClr val="tx2">
                    <a:lumMod val="75000"/>
                  </a:schemeClr>
                </a:solidFill>
                <a:latin typeface="Times New Roman" pitchFamily="18" charset="0"/>
                <a:cs typeface="Times New Roman" pitchFamily="18" charset="0"/>
              </a:rPr>
              <a:t>умовах</a:t>
            </a:r>
            <a:r>
              <a:rPr lang="ru-RU" sz="1600" dirty="0">
                <a:solidFill>
                  <a:schemeClr val="tx2">
                    <a:lumMod val="75000"/>
                  </a:schemeClr>
                </a:solidFill>
                <a:latin typeface="Times New Roman" pitchFamily="18" charset="0"/>
                <a:cs typeface="Times New Roman" pitchFamily="18" charset="0"/>
              </a:rPr>
              <a:t> </a:t>
            </a:r>
            <a:r>
              <a:rPr lang="ru-RU" sz="1600" dirty="0" err="1">
                <a:solidFill>
                  <a:schemeClr val="tx2">
                    <a:lumMod val="75000"/>
                  </a:schemeClr>
                </a:solidFill>
                <a:latin typeface="Times New Roman" pitchFamily="18" charset="0"/>
                <a:cs typeface="Times New Roman" pitchFamily="18" charset="0"/>
              </a:rPr>
              <a:t>сучасних</a:t>
            </a:r>
            <a:r>
              <a:rPr lang="ru-RU" sz="1600" dirty="0">
                <a:solidFill>
                  <a:schemeClr val="tx2">
                    <a:lumMod val="75000"/>
                  </a:schemeClr>
                </a:solidFill>
                <a:latin typeface="Times New Roman" pitchFamily="18" charset="0"/>
                <a:cs typeface="Times New Roman" pitchFamily="18" charset="0"/>
              </a:rPr>
              <a:t> </a:t>
            </a:r>
            <a:r>
              <a:rPr lang="ru-RU" sz="1600" dirty="0" err="1">
                <a:solidFill>
                  <a:schemeClr val="tx2">
                    <a:lumMod val="75000"/>
                  </a:schemeClr>
                </a:solidFill>
                <a:latin typeface="Times New Roman" pitchFamily="18" charset="0"/>
                <a:cs typeface="Times New Roman" pitchFamily="18" charset="0"/>
              </a:rPr>
              <a:t>викликів</a:t>
            </a:r>
            <a:r>
              <a:rPr lang="ru-RU" sz="1600" dirty="0">
                <a:solidFill>
                  <a:schemeClr val="tx2">
                    <a:lumMod val="75000"/>
                  </a:schemeClr>
                </a:solidFill>
                <a:latin typeface="Times New Roman" pitchFamily="18" charset="0"/>
                <a:cs typeface="Times New Roman" pitchFamily="18" charset="0"/>
              </a:rPr>
              <a:t>”</a:t>
            </a:r>
            <a:r>
              <a:rPr lang="uk-UA" sz="1600" dirty="0" smtClean="0">
                <a:solidFill>
                  <a:schemeClr val="tx2">
                    <a:lumMod val="75000"/>
                  </a:schemeClr>
                </a:solidFill>
                <a:latin typeface="Times New Roman" pitchFamily="18" charset="0"/>
                <a:cs typeface="Times New Roman" pitchFamily="18" charset="0"/>
              </a:rPr>
              <a:t> –  </a:t>
            </a:r>
            <a:r>
              <a:rPr lang="uk-UA" sz="1600" b="1" dirty="0" smtClean="0">
                <a:solidFill>
                  <a:schemeClr val="tx2">
                    <a:lumMod val="75000"/>
                  </a:schemeClr>
                </a:solidFill>
                <a:latin typeface="Times New Roman" pitchFamily="18" charset="0"/>
                <a:cs typeface="Times New Roman" pitchFamily="18" charset="0"/>
              </a:rPr>
              <a:t>Золота медаль</a:t>
            </a:r>
            <a:r>
              <a:rPr lang="ru-RU" sz="1600" b="1" dirty="0" smtClean="0">
                <a:solidFill>
                  <a:schemeClr val="tx2">
                    <a:lumMod val="75000"/>
                  </a:schemeClr>
                </a:solidFill>
                <a:latin typeface="Times New Roman" pitchFamily="18" charset="0"/>
                <a:cs typeface="Times New Roman" pitchFamily="18" charset="0"/>
              </a:rPr>
              <a:t> </a:t>
            </a:r>
            <a:r>
              <a:rPr lang="uk-UA" sz="1600" dirty="0" smtClean="0">
                <a:solidFill>
                  <a:schemeClr val="tx2">
                    <a:lumMod val="75000"/>
                  </a:schemeClr>
                </a:solidFill>
                <a:latin typeface="Times New Roman" pitchFamily="18" charset="0"/>
                <a:cs typeface="Times New Roman" pitchFamily="18" charset="0"/>
              </a:rPr>
              <a:t>(творча група вчителів </a:t>
            </a:r>
            <a:r>
              <a:rPr lang="ru-RU" sz="1600" dirty="0" smtClean="0">
                <a:solidFill>
                  <a:schemeClr val="tx2">
                    <a:lumMod val="75000"/>
                  </a:schemeClr>
                </a:solidFill>
                <a:latin typeface="Times New Roman" pitchFamily="18" charset="0"/>
                <a:cs typeface="Times New Roman" pitchFamily="18" charset="0"/>
              </a:rPr>
              <a:t>Т. </a:t>
            </a:r>
            <a:r>
              <a:rPr lang="ru-RU" sz="1600" dirty="0" err="1" smtClean="0">
                <a:solidFill>
                  <a:schemeClr val="tx2">
                    <a:lumMod val="75000"/>
                  </a:schemeClr>
                </a:solidFill>
                <a:latin typeface="Times New Roman" pitchFamily="18" charset="0"/>
                <a:cs typeface="Times New Roman" pitchFamily="18" charset="0"/>
              </a:rPr>
              <a:t>Бутурлим</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Т.Вантух</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С.Сліпак</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Л.Петренко</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О.Міщенко</a:t>
            </a:r>
            <a:r>
              <a:rPr lang="ru-RU" sz="1600" dirty="0" smtClean="0">
                <a:solidFill>
                  <a:schemeClr val="tx2">
                    <a:lumMod val="75000"/>
                  </a:schemeClr>
                </a:solidFill>
                <a:latin typeface="Times New Roman" pitchFamily="18" charset="0"/>
                <a:cs typeface="Times New Roman" pitchFamily="18" charset="0"/>
              </a:rPr>
              <a:t>, С.</a:t>
            </a:r>
            <a:r>
              <a:rPr lang="uk-UA" sz="1600" dirty="0" err="1" smtClean="0">
                <a:solidFill>
                  <a:schemeClr val="tx2">
                    <a:lumMod val="75000"/>
                  </a:schemeClr>
                </a:solidFill>
                <a:latin typeface="Times New Roman" pitchFamily="18" charset="0"/>
                <a:cs typeface="Times New Roman" pitchFamily="18" charset="0"/>
              </a:rPr>
              <a:t>Мухінська</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Т.Шевчук</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березень</a:t>
            </a:r>
            <a:r>
              <a:rPr lang="ru-RU" sz="1600" dirty="0" smtClean="0">
                <a:solidFill>
                  <a:schemeClr val="tx2">
                    <a:lumMod val="75000"/>
                  </a:schemeClr>
                </a:solidFill>
                <a:latin typeface="Times New Roman" pitchFamily="18" charset="0"/>
                <a:cs typeface="Times New Roman" pitchFamily="18" charset="0"/>
              </a:rPr>
              <a:t>, 2019), </a:t>
            </a:r>
            <a:r>
              <a:rPr lang="ru-RU" sz="1600" b="1" dirty="0" smtClean="0">
                <a:solidFill>
                  <a:schemeClr val="tx2">
                    <a:lumMod val="75000"/>
                  </a:schemeClr>
                </a:solidFill>
                <a:latin typeface="Times New Roman" pitchFamily="18" charset="0"/>
                <a:cs typeface="Times New Roman" pitchFamily="18" charset="0"/>
              </a:rPr>
              <a:t>Диплом</a:t>
            </a:r>
            <a:r>
              <a:rPr lang="ru-RU" sz="1600" dirty="0" smtClean="0">
                <a:solidFill>
                  <a:schemeClr val="tx2">
                    <a:lumMod val="75000"/>
                  </a:schemeClr>
                </a:solidFill>
                <a:latin typeface="Times New Roman" pitchFamily="18" charset="0"/>
                <a:cs typeface="Times New Roman" pitchFamily="18" charset="0"/>
              </a:rPr>
              <a:t> </a:t>
            </a:r>
            <a:r>
              <a:rPr lang="ru-RU" sz="1600" dirty="0">
                <a:solidFill>
                  <a:schemeClr val="tx2">
                    <a:lumMod val="75000"/>
                  </a:schemeClr>
                </a:solidFill>
                <a:latin typeface="Times New Roman" pitchFamily="18" charset="0"/>
                <a:cs typeface="Times New Roman" pitchFamily="18" charset="0"/>
              </a:rPr>
              <a:t>за </a:t>
            </a:r>
            <a:r>
              <a:rPr lang="ru-RU" sz="1600" dirty="0" err="1" smtClean="0">
                <a:solidFill>
                  <a:schemeClr val="tx2">
                    <a:lumMod val="75000"/>
                  </a:schemeClr>
                </a:solidFill>
                <a:latin typeface="Times New Roman" pitchFamily="18" charset="0"/>
                <a:cs typeface="Times New Roman" pitchFamily="18" charset="0"/>
              </a:rPr>
              <a:t>активну</a:t>
            </a:r>
            <a:r>
              <a:rPr lang="ru-RU" sz="1600" dirty="0" smtClean="0">
                <a:solidFill>
                  <a:schemeClr val="tx2">
                    <a:lumMod val="75000"/>
                  </a:schemeClr>
                </a:solidFill>
                <a:latin typeface="Times New Roman" pitchFamily="18" charset="0"/>
                <a:cs typeface="Times New Roman" pitchFamily="18" charset="0"/>
              </a:rPr>
              <a:t> участь у </a:t>
            </a:r>
            <a:r>
              <a:rPr lang="ru-RU" sz="1600" dirty="0" err="1" smtClean="0">
                <a:solidFill>
                  <a:schemeClr val="tx2">
                    <a:lumMod val="75000"/>
                  </a:schemeClr>
                </a:solidFill>
                <a:latin typeface="Times New Roman" pitchFamily="18" charset="0"/>
                <a:cs typeface="Times New Roman" pitchFamily="18" charset="0"/>
              </a:rPr>
              <a:t>реформуванні</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національної</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системи</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освіти</a:t>
            </a:r>
            <a:r>
              <a:rPr lang="ru-RU" sz="1600" dirty="0">
                <a:solidFill>
                  <a:schemeClr val="tx2">
                    <a:lumMod val="75000"/>
                  </a:schemeClr>
                </a:solidFill>
                <a:latin typeface="Times New Roman" pitchFamily="18" charset="0"/>
                <a:cs typeface="Times New Roman" pitchFamily="18" charset="0"/>
              </a:rPr>
              <a:t>. </a:t>
            </a:r>
            <a:endParaRPr lang="ru-RU" sz="1600" dirty="0" smtClean="0">
              <a:solidFill>
                <a:schemeClr val="tx2">
                  <a:lumMod val="75000"/>
                </a:schemeClr>
              </a:solidFill>
              <a:latin typeface="Times New Roman" pitchFamily="18" charset="0"/>
              <a:cs typeface="Times New Roman" pitchFamily="18" charset="0"/>
            </a:endParaRPr>
          </a:p>
          <a:p>
            <a:pPr algn="just">
              <a:defRPr/>
            </a:pPr>
            <a:r>
              <a:rPr lang="ru-RU" sz="1600" dirty="0" smtClean="0">
                <a:solidFill>
                  <a:schemeClr val="tx2">
                    <a:lumMod val="75000"/>
                  </a:schemeClr>
                </a:solidFill>
                <a:latin typeface="Times New Roman" pitchFamily="18" charset="0"/>
                <a:cs typeface="Times New Roman" pitchFamily="18" charset="0"/>
              </a:rPr>
              <a:t>У межах </a:t>
            </a:r>
            <a:r>
              <a:rPr lang="ru-RU" sz="1600" dirty="0" err="1" smtClean="0">
                <a:solidFill>
                  <a:schemeClr val="tx2">
                    <a:lumMod val="75000"/>
                  </a:schemeClr>
                </a:solidFill>
                <a:latin typeface="Times New Roman" pitchFamily="18" charset="0"/>
                <a:cs typeface="Times New Roman" pitchFamily="18" charset="0"/>
              </a:rPr>
              <a:t>виставки</a:t>
            </a:r>
            <a:r>
              <a:rPr lang="ru-RU" sz="1600" dirty="0" smtClean="0">
                <a:solidFill>
                  <a:schemeClr val="tx2">
                    <a:lumMod val="75000"/>
                  </a:schemeClr>
                </a:solidFill>
                <a:latin typeface="Times New Roman" pitchFamily="18" charset="0"/>
                <a:cs typeface="Times New Roman" pitchFamily="18" charset="0"/>
              </a:rPr>
              <a:t> директор </a:t>
            </a:r>
            <a:r>
              <a:rPr lang="ru-RU" sz="1600" dirty="0" err="1" smtClean="0">
                <a:solidFill>
                  <a:schemeClr val="tx2">
                    <a:lumMod val="75000"/>
                  </a:schemeClr>
                </a:solidFill>
                <a:latin typeface="Times New Roman" pitchFamily="18" charset="0"/>
                <a:cs typeface="Times New Roman" pitchFamily="18" charset="0"/>
              </a:rPr>
              <a:t>ліцею</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Тетяна</a:t>
            </a:r>
            <a:r>
              <a:rPr lang="ru-RU" sz="1600" dirty="0" smtClean="0">
                <a:solidFill>
                  <a:schemeClr val="tx2">
                    <a:lumMod val="75000"/>
                  </a:schemeClr>
                </a:solidFill>
                <a:latin typeface="Times New Roman" pitchFamily="18" charset="0"/>
                <a:cs typeface="Times New Roman" pitchFamily="18" charset="0"/>
              </a:rPr>
              <a:t> Шевчук  провела </a:t>
            </a:r>
            <a:r>
              <a:rPr lang="ru-RU" sz="1600" dirty="0" err="1" smtClean="0">
                <a:solidFill>
                  <a:schemeClr val="tx2">
                    <a:lumMod val="75000"/>
                  </a:schemeClr>
                </a:solidFill>
                <a:latin typeface="Times New Roman" pitchFamily="18" charset="0"/>
                <a:cs typeface="Times New Roman" pitchFamily="18" charset="0"/>
              </a:rPr>
              <a:t>майстер-клас</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педагогічні</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читання</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Творча</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спадщина</a:t>
            </a:r>
            <a:r>
              <a:rPr lang="ru-RU" sz="1600" dirty="0" smtClean="0">
                <a:solidFill>
                  <a:schemeClr val="tx2">
                    <a:lumMod val="75000"/>
                  </a:schemeClr>
                </a:solidFill>
                <a:latin typeface="Times New Roman" pitchFamily="18" charset="0"/>
                <a:cs typeface="Times New Roman" pitchFamily="18" charset="0"/>
              </a:rPr>
              <a:t> Василя </a:t>
            </a:r>
            <a:r>
              <a:rPr lang="ru-RU" sz="1600" dirty="0" err="1" smtClean="0">
                <a:solidFill>
                  <a:schemeClr val="tx2">
                    <a:lumMod val="75000"/>
                  </a:schemeClr>
                </a:solidFill>
                <a:latin typeface="Times New Roman" pitchFamily="18" charset="0"/>
                <a:cs typeface="Times New Roman" pitchFamily="18" charset="0"/>
              </a:rPr>
              <a:t>Сухомлинського</a:t>
            </a:r>
            <a:r>
              <a:rPr lang="ru-RU" sz="1600" dirty="0" smtClean="0">
                <a:solidFill>
                  <a:schemeClr val="tx2">
                    <a:lumMod val="75000"/>
                  </a:schemeClr>
                </a:solidFill>
                <a:latin typeface="Times New Roman" pitchFamily="18" charset="0"/>
                <a:cs typeface="Times New Roman" pitchFamily="18" charset="0"/>
              </a:rPr>
              <a:t> на шляху </a:t>
            </a:r>
            <a:r>
              <a:rPr lang="ru-RU" sz="1600" dirty="0" err="1" smtClean="0">
                <a:solidFill>
                  <a:schemeClr val="tx2">
                    <a:lumMod val="75000"/>
                  </a:schemeClr>
                </a:solidFill>
                <a:latin typeface="Times New Roman" pitchFamily="18" charset="0"/>
                <a:cs typeface="Times New Roman" pitchFamily="18" charset="0"/>
              </a:rPr>
              <a:t>соціалізації</a:t>
            </a:r>
            <a:r>
              <a:rPr lang="ru-RU" sz="1600" dirty="0" smtClean="0">
                <a:solidFill>
                  <a:schemeClr val="tx2">
                    <a:lumMod val="75000"/>
                  </a:schemeClr>
                </a:solidFill>
                <a:latin typeface="Times New Roman" pitchFamily="18" charset="0"/>
                <a:cs typeface="Times New Roman" pitchFamily="18" charset="0"/>
              </a:rPr>
              <a:t> </a:t>
            </a:r>
            <a:r>
              <a:rPr lang="ru-RU" sz="1600" dirty="0" err="1" smtClean="0">
                <a:solidFill>
                  <a:schemeClr val="tx2">
                    <a:lumMod val="75000"/>
                  </a:schemeClr>
                </a:solidFill>
                <a:latin typeface="Times New Roman" pitchFamily="18" charset="0"/>
                <a:cs typeface="Times New Roman" pitchFamily="18" charset="0"/>
              </a:rPr>
              <a:t>особистості</a:t>
            </a:r>
            <a:r>
              <a:rPr lang="ru-RU" sz="1600" dirty="0" smtClean="0">
                <a:solidFill>
                  <a:schemeClr val="tx2">
                    <a:lumMod val="75000"/>
                  </a:schemeClr>
                </a:solidFill>
                <a:latin typeface="Times New Roman" pitchFamily="18" charset="0"/>
                <a:cs typeface="Times New Roman" pitchFamily="18" charset="0"/>
              </a:rPr>
              <a:t>»</a:t>
            </a:r>
          </a:p>
          <a:p>
            <a:pPr marL="342900" indent="-342900" algn="ctr">
              <a:defRPr/>
            </a:pPr>
            <a:endParaRPr lang="ru-RU" sz="2400" dirty="0">
              <a:solidFill>
                <a:schemeClr val="accent1">
                  <a:lumMod val="50000"/>
                </a:scheme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5936" y="3313081"/>
            <a:ext cx="4918000" cy="355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E:\Cліпак\Downloads\DSC_552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29914" y="15644898"/>
            <a:ext cx="1883439" cy="1250898"/>
          </a:xfrm>
          <a:prstGeom prst="rect">
            <a:avLst/>
          </a:prstGeom>
          <a:noFill/>
        </p:spPr>
      </p:pic>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512" y="114560"/>
            <a:ext cx="4095750" cy="24955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7544" y="2780928"/>
            <a:ext cx="3193867" cy="38260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899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14542" y="578242"/>
            <a:ext cx="4329457" cy="3416320"/>
          </a:xfrm>
          <a:prstGeom prst="rect">
            <a:avLst/>
          </a:prstGeom>
          <a:noFill/>
        </p:spPr>
        <p:txBody>
          <a:bodyPr wrap="square" rtlCol="0">
            <a:spAutoFit/>
          </a:bodyPr>
          <a:lstStyle/>
          <a:p>
            <a:r>
              <a:rPr lang="uk-UA" b="1" dirty="0">
                <a:solidFill>
                  <a:schemeClr val="accent5">
                    <a:lumMod val="50000"/>
                  </a:schemeClr>
                </a:solidFill>
                <a:latin typeface="Times New Roman" pitchFamily="18" charset="0"/>
                <a:cs typeface="Times New Roman" pitchFamily="18" charset="0"/>
              </a:rPr>
              <a:t>Л. Павлюк </a:t>
            </a:r>
            <a:r>
              <a:rPr lang="uk-UA" dirty="0">
                <a:solidFill>
                  <a:schemeClr val="accent5">
                    <a:lumMod val="50000"/>
                  </a:schemeClr>
                </a:solidFill>
                <a:latin typeface="Times New Roman" pitchFamily="18" charset="0"/>
                <a:cs typeface="Times New Roman" pitchFamily="18" charset="0"/>
              </a:rPr>
              <a:t>– тренер спільного проекту Британської Ради в Україні та </a:t>
            </a:r>
            <a:r>
              <a:rPr lang="uk-UA" dirty="0" smtClean="0">
                <a:solidFill>
                  <a:schemeClr val="accent5">
                    <a:lumMod val="50000"/>
                  </a:schemeClr>
                </a:solidFill>
                <a:latin typeface="Times New Roman" pitchFamily="18" charset="0"/>
                <a:cs typeface="Times New Roman" pitchFamily="18" charset="0"/>
              </a:rPr>
              <a:t>МОН України </a:t>
            </a:r>
            <a:r>
              <a:rPr lang="uk-UA" dirty="0">
                <a:solidFill>
                  <a:schemeClr val="accent5">
                    <a:lumMod val="50000"/>
                  </a:schemeClr>
                </a:solidFill>
                <a:latin typeface="Times New Roman" pitchFamily="18" charset="0"/>
                <a:cs typeface="Times New Roman" pitchFamily="18" charset="0"/>
              </a:rPr>
              <a:t>«Вчителі англійської мови – агенти змін» провела на базі ЧОППО ім</a:t>
            </a:r>
            <a:r>
              <a:rPr lang="uk-UA" dirty="0" smtClean="0">
                <a:solidFill>
                  <a:schemeClr val="accent5">
                    <a:lumMod val="50000"/>
                  </a:schemeClr>
                </a:solidFill>
                <a:latin typeface="Times New Roman" pitchFamily="18" charset="0"/>
                <a:cs typeface="Times New Roman" pitchFamily="18" charset="0"/>
              </a:rPr>
              <a:t>. </a:t>
            </a:r>
            <a:r>
              <a:rPr lang="uk-UA" dirty="0">
                <a:solidFill>
                  <a:schemeClr val="accent5">
                    <a:lumMod val="50000"/>
                  </a:schemeClr>
                </a:solidFill>
                <a:latin typeface="Times New Roman" pitchFamily="18" charset="0"/>
                <a:cs typeface="Times New Roman" pitchFamily="18" charset="0"/>
              </a:rPr>
              <a:t>К. Д. Ушинського 3-денні тренінгові заняття для вчителів англійської мови, які </a:t>
            </a:r>
            <a:r>
              <a:rPr lang="uk-UA" dirty="0" err="1" smtClean="0">
                <a:solidFill>
                  <a:schemeClr val="accent5">
                    <a:lumMod val="50000"/>
                  </a:schemeClr>
                </a:solidFill>
                <a:latin typeface="Times New Roman" pitchFamily="18" charset="0"/>
                <a:cs typeface="Times New Roman" pitchFamily="18" charset="0"/>
              </a:rPr>
              <a:t>навчаюь</a:t>
            </a:r>
            <a:r>
              <a:rPr lang="uk-UA" dirty="0" smtClean="0">
                <a:solidFill>
                  <a:schemeClr val="accent5">
                    <a:lumMod val="50000"/>
                  </a:schemeClr>
                </a:solidFill>
                <a:latin typeface="Times New Roman" pitchFamily="18" charset="0"/>
                <a:cs typeface="Times New Roman" pitchFamily="18" charset="0"/>
              </a:rPr>
              <a:t> </a:t>
            </a:r>
            <a:r>
              <a:rPr lang="uk-UA" dirty="0">
                <a:solidFill>
                  <a:schemeClr val="accent5">
                    <a:lumMod val="50000"/>
                  </a:schemeClr>
                </a:solidFill>
                <a:latin typeface="Times New Roman" pitchFamily="18" charset="0"/>
                <a:cs typeface="Times New Roman" pitchFamily="18" charset="0"/>
              </a:rPr>
              <a:t>учнів перших класів за новим Державним стандартом початкової освіти у 2019/2020 </a:t>
            </a:r>
            <a:r>
              <a:rPr lang="uk-UA" dirty="0" err="1">
                <a:solidFill>
                  <a:schemeClr val="accent5">
                    <a:lumMod val="50000"/>
                  </a:schemeClr>
                </a:solidFill>
                <a:latin typeface="Times New Roman" pitchFamily="18" charset="0"/>
                <a:cs typeface="Times New Roman" pitchFamily="18" charset="0"/>
              </a:rPr>
              <a:t>н.р</a:t>
            </a:r>
            <a:r>
              <a:rPr lang="uk-UA" dirty="0">
                <a:solidFill>
                  <a:schemeClr val="accent5">
                    <a:lumMod val="50000"/>
                  </a:schemeClr>
                </a:solidFill>
                <a:latin typeface="Times New Roman" pitchFamily="18" charset="0"/>
                <a:cs typeface="Times New Roman" pitchFamily="18" charset="0"/>
              </a:rPr>
              <a:t>. та додаткової групи вчителів, які працюють за новим Державним стандартом із 1-го вересня 2018</a:t>
            </a:r>
            <a:endParaRPr lang="uk-UA" dirty="0" smtClean="0">
              <a:solidFill>
                <a:schemeClr val="accent5">
                  <a:lumMod val="50000"/>
                </a:schemeClr>
              </a:solidFill>
              <a:latin typeface="Times New Roman" pitchFamily="18" charset="0"/>
              <a:cs typeface="Times New Roman" pitchFamily="18" charset="0"/>
            </a:endParaRPr>
          </a:p>
        </p:txBody>
      </p:sp>
      <p:sp>
        <p:nvSpPr>
          <p:cNvPr id="3" name="TextBox 2"/>
          <p:cNvSpPr txBox="1"/>
          <p:nvPr/>
        </p:nvSpPr>
        <p:spPr>
          <a:xfrm>
            <a:off x="5004049" y="116632"/>
            <a:ext cx="3985140" cy="461665"/>
          </a:xfrm>
          <a:prstGeom prst="rect">
            <a:avLst/>
          </a:prstGeom>
          <a:noFill/>
        </p:spPr>
        <p:txBody>
          <a:bodyPr wrap="square" rtlCol="0">
            <a:spAutoFit/>
          </a:bodyPr>
          <a:lstStyle/>
          <a:p>
            <a:r>
              <a:rPr lang="uk-UA" sz="2400" b="1" dirty="0" smtClean="0">
                <a:solidFill>
                  <a:schemeClr val="accent5">
                    <a:lumMod val="50000"/>
                  </a:schemeClr>
                </a:solidFill>
                <a:latin typeface="Times New Roman" pitchFamily="18" charset="0"/>
                <a:cs typeface="Times New Roman" pitchFamily="18" charset="0"/>
              </a:rPr>
              <a:t>ДІЛИМОСЯ ДОСВІДОМ</a:t>
            </a:r>
            <a:endParaRPr lang="uk-UA" sz="2400" dirty="0" smtClean="0">
              <a:solidFill>
                <a:schemeClr val="accent5">
                  <a:lumMod val="50000"/>
                </a:schemeClr>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206933"/>
            <a:ext cx="4584539" cy="34384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36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28982" y="3972545"/>
            <a:ext cx="3700575" cy="27754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36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7544" y="3858024"/>
            <a:ext cx="3853269" cy="28899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3257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4581128"/>
            <a:ext cx="8279102" cy="2031325"/>
          </a:xfrm>
          <a:prstGeom prst="rect">
            <a:avLst/>
          </a:prstGeom>
          <a:noFill/>
        </p:spPr>
        <p:txBody>
          <a:bodyPr wrap="square" rtlCol="0">
            <a:spAutoFit/>
          </a:bodyPr>
          <a:lstStyle/>
          <a:p>
            <a:pPr algn="just"/>
            <a:r>
              <a:rPr lang="uk-UA" b="1" dirty="0">
                <a:solidFill>
                  <a:schemeClr val="accent5">
                    <a:lumMod val="50000"/>
                  </a:schemeClr>
                </a:solidFill>
                <a:latin typeface="Times New Roman" pitchFamily="18" charset="0"/>
                <a:cs typeface="Times New Roman" pitchFamily="18" charset="0"/>
              </a:rPr>
              <a:t>Т. </a:t>
            </a:r>
            <a:r>
              <a:rPr lang="uk-UA" b="1" dirty="0" err="1">
                <a:solidFill>
                  <a:schemeClr val="accent5">
                    <a:lumMod val="50000"/>
                  </a:schemeClr>
                </a:solidFill>
                <a:latin typeface="Times New Roman" pitchFamily="18" charset="0"/>
                <a:cs typeface="Times New Roman" pitchFamily="18" charset="0"/>
              </a:rPr>
              <a:t>Бутурлим</a:t>
            </a:r>
            <a:r>
              <a:rPr lang="uk-UA" b="1" dirty="0">
                <a:solidFill>
                  <a:schemeClr val="accent5">
                    <a:lumMod val="50000"/>
                  </a:schemeClr>
                </a:solidFill>
                <a:latin typeface="Times New Roman" pitchFamily="18" charset="0"/>
                <a:cs typeface="Times New Roman" pitchFamily="18" charset="0"/>
              </a:rPr>
              <a:t> </a:t>
            </a:r>
            <a:r>
              <a:rPr lang="uk-UA" dirty="0">
                <a:solidFill>
                  <a:schemeClr val="accent5">
                    <a:lumMod val="50000"/>
                  </a:schemeClr>
                </a:solidFill>
                <a:latin typeface="Times New Roman" pitchFamily="18" charset="0"/>
                <a:cs typeface="Times New Roman" pitchFamily="18" charset="0"/>
              </a:rPr>
              <a:t>провела ряд майстер-класів: для учасників </a:t>
            </a:r>
            <a:r>
              <a:rPr lang="uk-UA" dirty="0" err="1">
                <a:solidFill>
                  <a:schemeClr val="accent5">
                    <a:lumMod val="50000"/>
                  </a:schemeClr>
                </a:solidFill>
                <a:latin typeface="Times New Roman" pitchFamily="18" charset="0"/>
                <a:cs typeface="Times New Roman" pitchFamily="18" charset="0"/>
              </a:rPr>
              <a:t>ПедХабу</a:t>
            </a:r>
            <a:r>
              <a:rPr lang="uk-UA" dirty="0">
                <a:solidFill>
                  <a:schemeClr val="accent5">
                    <a:lumMod val="50000"/>
                  </a:schemeClr>
                </a:solidFill>
                <a:latin typeface="Times New Roman" pitchFamily="18" charset="0"/>
                <a:cs typeface="Times New Roman" pitchFamily="18" charset="0"/>
              </a:rPr>
              <a:t> «Інтерактивні прийоми формування позитивного мислення старшокласників. Зарубіжні освітні тренди» (Ніжин, червень 2018 р.), «Мистецтво відпочинку </a:t>
            </a:r>
            <a:r>
              <a:rPr lang="uk-UA" dirty="0" err="1">
                <a:solidFill>
                  <a:schemeClr val="accent5">
                    <a:lumMod val="50000"/>
                  </a:schemeClr>
                </a:solidFill>
                <a:latin typeface="Times New Roman" pitchFamily="18" charset="0"/>
                <a:cs typeface="Times New Roman" pitchFamily="18" charset="0"/>
              </a:rPr>
              <a:t>проактивного</a:t>
            </a:r>
            <a:r>
              <a:rPr lang="uk-UA" dirty="0">
                <a:solidFill>
                  <a:schemeClr val="accent5">
                    <a:lumMod val="50000"/>
                  </a:schemeClr>
                </a:solidFill>
                <a:latin typeface="Times New Roman" pitchFamily="18" charset="0"/>
                <a:cs typeface="Times New Roman" pitchFamily="18" charset="0"/>
              </a:rPr>
              <a:t> вчительства» на </a:t>
            </a:r>
            <a:r>
              <a:rPr lang="en-US" dirty="0">
                <a:solidFill>
                  <a:schemeClr val="accent5">
                    <a:lumMod val="50000"/>
                  </a:schemeClr>
                </a:solidFill>
                <a:latin typeface="Times New Roman" pitchFamily="18" charset="0"/>
                <a:cs typeface="Times New Roman" pitchFamily="18" charset="0"/>
              </a:rPr>
              <a:t>Mini-</a:t>
            </a:r>
            <a:r>
              <a:rPr lang="en-US" dirty="0" err="1">
                <a:solidFill>
                  <a:schemeClr val="accent5">
                    <a:lumMod val="50000"/>
                  </a:schemeClr>
                </a:solidFill>
                <a:latin typeface="Times New Roman" pitchFamily="18" charset="0"/>
                <a:cs typeface="Times New Roman" pitchFamily="18" charset="0"/>
              </a:rPr>
              <a:t>EdCamp</a:t>
            </a:r>
            <a:r>
              <a:rPr lang="en-US" dirty="0">
                <a:solidFill>
                  <a:schemeClr val="accent5">
                    <a:lumMod val="50000"/>
                  </a:schemeClr>
                </a:solidFill>
                <a:latin typeface="Times New Roman" pitchFamily="18" charset="0"/>
                <a:cs typeface="Times New Roman" pitchFamily="18" charset="0"/>
              </a:rPr>
              <a:t> «</a:t>
            </a:r>
            <a:r>
              <a:rPr lang="uk-UA" dirty="0">
                <a:solidFill>
                  <a:schemeClr val="accent5">
                    <a:lumMod val="50000"/>
                  </a:schemeClr>
                </a:solidFill>
                <a:latin typeface="Times New Roman" pitchFamily="18" charset="0"/>
                <a:cs typeface="Times New Roman" pitchFamily="18" charset="0"/>
              </a:rPr>
              <a:t>Ідеальна школа: параметри </a:t>
            </a:r>
            <a:r>
              <a:rPr lang="uk-UA" dirty="0" smtClean="0">
                <a:solidFill>
                  <a:schemeClr val="accent5">
                    <a:lumMod val="50000"/>
                  </a:schemeClr>
                </a:solidFill>
                <a:latin typeface="Times New Roman" pitchFamily="18" charset="0"/>
                <a:cs typeface="Times New Roman" pitchFamily="18" charset="0"/>
              </a:rPr>
              <a:t>виміру» </a:t>
            </a:r>
            <a:r>
              <a:rPr lang="uk-UA" dirty="0">
                <a:solidFill>
                  <a:schemeClr val="accent5">
                    <a:lumMod val="50000"/>
                  </a:schemeClr>
                </a:solidFill>
                <a:latin typeface="Times New Roman" pitchFamily="18" charset="0"/>
                <a:cs typeface="Times New Roman" pitchFamily="18" charset="0"/>
              </a:rPr>
              <a:t>(Київ, </a:t>
            </a:r>
            <a:r>
              <a:rPr lang="uk-UA" dirty="0" smtClean="0">
                <a:solidFill>
                  <a:schemeClr val="accent5">
                    <a:lumMod val="50000"/>
                  </a:schemeClr>
                </a:solidFill>
                <a:latin typeface="Times New Roman" pitchFamily="18" charset="0"/>
                <a:cs typeface="Times New Roman" pitchFamily="18" charset="0"/>
              </a:rPr>
              <a:t>листопад </a:t>
            </a:r>
            <a:r>
              <a:rPr lang="uk-UA" dirty="0">
                <a:solidFill>
                  <a:schemeClr val="accent5">
                    <a:lumMod val="50000"/>
                  </a:schemeClr>
                </a:solidFill>
                <a:latin typeface="Times New Roman" pitchFamily="18" charset="0"/>
                <a:cs typeface="Times New Roman" pitchFamily="18" charset="0"/>
              </a:rPr>
              <a:t>2018 </a:t>
            </a:r>
            <a:r>
              <a:rPr lang="uk-UA" dirty="0" smtClean="0">
                <a:solidFill>
                  <a:schemeClr val="accent5">
                    <a:lumMod val="50000"/>
                  </a:schemeClr>
                </a:solidFill>
                <a:latin typeface="Times New Roman" pitchFamily="18" charset="0"/>
                <a:cs typeface="Times New Roman" pitchFamily="18" charset="0"/>
              </a:rPr>
              <a:t>р.), </a:t>
            </a:r>
            <a:r>
              <a:rPr lang="uk-UA" dirty="0">
                <a:solidFill>
                  <a:schemeClr val="accent5">
                    <a:lumMod val="50000"/>
                  </a:schemeClr>
                </a:solidFill>
                <a:latin typeface="Times New Roman" pitchFamily="18" charset="0"/>
                <a:cs typeface="Times New Roman" pitchFamily="18" charset="0"/>
              </a:rPr>
              <a:t>«Інноваційні методи навчання покоління </a:t>
            </a:r>
            <a:r>
              <a:rPr lang="en-US" dirty="0">
                <a:solidFill>
                  <a:schemeClr val="accent5">
                    <a:lumMod val="50000"/>
                  </a:schemeClr>
                </a:solidFill>
                <a:latin typeface="Times New Roman" pitchFamily="18" charset="0"/>
                <a:cs typeface="Times New Roman" pitchFamily="18" charset="0"/>
              </a:rPr>
              <a:t>Z» (</a:t>
            </a:r>
            <a:r>
              <a:rPr lang="uk-UA" dirty="0">
                <a:solidFill>
                  <a:schemeClr val="accent5">
                    <a:lumMod val="50000"/>
                  </a:schemeClr>
                </a:solidFill>
                <a:latin typeface="Times New Roman" pitchFamily="18" charset="0"/>
                <a:cs typeface="Times New Roman" pitchFamily="18" charset="0"/>
              </a:rPr>
              <a:t>Ніжин, </a:t>
            </a:r>
            <a:r>
              <a:rPr lang="uk-UA" dirty="0" smtClean="0">
                <a:solidFill>
                  <a:schemeClr val="accent5">
                    <a:lumMod val="50000"/>
                  </a:schemeClr>
                </a:solidFill>
                <a:latin typeface="Times New Roman" pitchFamily="18" charset="0"/>
                <a:cs typeface="Times New Roman" pitchFamily="18" charset="0"/>
              </a:rPr>
              <a:t>листопад </a:t>
            </a:r>
            <a:r>
              <a:rPr lang="uk-UA" dirty="0">
                <a:solidFill>
                  <a:schemeClr val="accent5">
                    <a:lumMod val="50000"/>
                  </a:schemeClr>
                </a:solidFill>
                <a:latin typeface="Times New Roman" pitchFamily="18" charset="0"/>
                <a:cs typeface="Times New Roman" pitchFamily="18" charset="0"/>
              </a:rPr>
              <a:t>2018 р.) та тренінг «Використання метафоричних карток у навчально-виховному процесі як засіб формування успішної особистості учня» (Суми, </a:t>
            </a:r>
            <a:r>
              <a:rPr lang="uk-UA" dirty="0" smtClean="0">
                <a:solidFill>
                  <a:schemeClr val="accent5">
                    <a:lumMod val="50000"/>
                  </a:schemeClr>
                </a:solidFill>
                <a:latin typeface="Times New Roman" pitchFamily="18" charset="0"/>
                <a:cs typeface="Times New Roman" pitchFamily="18" charset="0"/>
              </a:rPr>
              <a:t>грудень </a:t>
            </a:r>
            <a:r>
              <a:rPr lang="uk-UA" dirty="0">
                <a:solidFill>
                  <a:schemeClr val="accent5">
                    <a:lumMod val="50000"/>
                  </a:schemeClr>
                </a:solidFill>
                <a:latin typeface="Times New Roman" pitchFamily="18" charset="0"/>
                <a:cs typeface="Times New Roman" pitchFamily="18" charset="0"/>
              </a:rPr>
              <a:t>2018 р.). </a:t>
            </a:r>
            <a:endParaRPr lang="uk-UA" dirty="0" smtClean="0">
              <a:solidFill>
                <a:schemeClr val="accent5">
                  <a:lumMod val="50000"/>
                </a:schemeClr>
              </a:solidFill>
              <a:latin typeface="Times New Roman" pitchFamily="18" charset="0"/>
              <a:cs typeface="Times New Roman" pitchFamily="18" charset="0"/>
            </a:endParaRPr>
          </a:p>
        </p:txBody>
      </p:sp>
      <p:sp>
        <p:nvSpPr>
          <p:cNvPr id="3" name="TextBox 2"/>
          <p:cNvSpPr txBox="1"/>
          <p:nvPr/>
        </p:nvSpPr>
        <p:spPr>
          <a:xfrm>
            <a:off x="5508104" y="260648"/>
            <a:ext cx="3635896" cy="430887"/>
          </a:xfrm>
          <a:prstGeom prst="rect">
            <a:avLst/>
          </a:prstGeom>
          <a:noFill/>
        </p:spPr>
        <p:txBody>
          <a:bodyPr wrap="square" rtlCol="0">
            <a:spAutoFit/>
          </a:bodyPr>
          <a:lstStyle/>
          <a:p>
            <a:r>
              <a:rPr lang="uk-UA" sz="2200" b="1" dirty="0" smtClean="0">
                <a:solidFill>
                  <a:schemeClr val="accent5">
                    <a:lumMod val="50000"/>
                  </a:schemeClr>
                </a:solidFill>
                <a:latin typeface="Times New Roman" pitchFamily="18" charset="0"/>
                <a:cs typeface="Times New Roman" pitchFamily="18" charset="0"/>
              </a:rPr>
              <a:t>ДІЛИМОСЯ ДОСВІДОМ</a:t>
            </a:r>
            <a:endParaRPr lang="uk-UA" sz="2200" dirty="0" smtClean="0">
              <a:solidFill>
                <a:schemeClr val="accent5">
                  <a:lumMod val="50000"/>
                </a:schemeClr>
              </a:solidFill>
              <a:latin typeface="Times New Roman" pitchFamily="18" charset="0"/>
              <a:cs typeface="Times New Roman" pitchFamily="18" charset="0"/>
            </a:endParaRPr>
          </a:p>
        </p:txBody>
      </p:sp>
      <p:pic>
        <p:nvPicPr>
          <p:cNvPr id="1638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3504" y="260648"/>
            <a:ext cx="5241198" cy="3600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38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23"/>
          <a:stretch/>
        </p:blipFill>
        <p:spPr bwMode="auto">
          <a:xfrm>
            <a:off x="4860032" y="966070"/>
            <a:ext cx="4104456" cy="34419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7617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3608" y="92380"/>
            <a:ext cx="4680520" cy="3323987"/>
          </a:xfrm>
          <a:prstGeom prst="rect">
            <a:avLst/>
          </a:prstGeom>
          <a:noFill/>
        </p:spPr>
        <p:txBody>
          <a:bodyPr wrap="square" rtlCol="0">
            <a:spAutoFit/>
          </a:bodyPr>
          <a:lstStyle/>
          <a:p>
            <a:pPr algn="just"/>
            <a:r>
              <a:rPr lang="uk-UA" b="1" dirty="0" smtClean="0">
                <a:solidFill>
                  <a:schemeClr val="accent5">
                    <a:lumMod val="50000"/>
                  </a:schemeClr>
                </a:solidFill>
                <a:latin typeface="Times New Roman" pitchFamily="18" charset="0"/>
                <a:cs typeface="Times New Roman" pitchFamily="18" charset="0"/>
              </a:rPr>
              <a:t>Т. </a:t>
            </a:r>
            <a:r>
              <a:rPr lang="uk-UA" b="1" dirty="0" err="1">
                <a:solidFill>
                  <a:schemeClr val="accent5">
                    <a:lumMod val="50000"/>
                  </a:schemeClr>
                </a:solidFill>
                <a:latin typeface="Times New Roman" pitchFamily="18" charset="0"/>
                <a:cs typeface="Times New Roman" pitchFamily="18" charset="0"/>
              </a:rPr>
              <a:t>Бутурлим</a:t>
            </a:r>
            <a:r>
              <a:rPr lang="uk-UA" b="1" dirty="0">
                <a:solidFill>
                  <a:schemeClr val="accent5">
                    <a:lumMod val="50000"/>
                  </a:schemeClr>
                </a:solidFill>
                <a:latin typeface="Times New Roman" pitchFamily="18" charset="0"/>
                <a:cs typeface="Times New Roman" pitchFamily="18" charset="0"/>
              </a:rPr>
              <a:t> </a:t>
            </a:r>
            <a:r>
              <a:rPr lang="uk-UA" sz="1600" dirty="0">
                <a:solidFill>
                  <a:schemeClr val="accent5">
                    <a:lumMod val="50000"/>
                  </a:schemeClr>
                </a:solidFill>
                <a:latin typeface="Times New Roman" pitchFamily="18" charset="0"/>
                <a:cs typeface="Times New Roman" pitchFamily="18" charset="0"/>
              </a:rPr>
              <a:t>взяла участь у триденному тренінгу для вчителів, спрямованого на підготовку учнів до ЗНО (проект «</a:t>
            </a:r>
            <a:r>
              <a:rPr lang="uk-UA" sz="1600" b="1" dirty="0" err="1">
                <a:solidFill>
                  <a:schemeClr val="accent5">
                    <a:lumMod val="50000"/>
                  </a:schemeClr>
                </a:solidFill>
                <a:latin typeface="Times New Roman" pitchFamily="18" charset="0"/>
                <a:cs typeface="Times New Roman" pitchFamily="18" charset="0"/>
              </a:rPr>
              <a:t>БомбеЗНО</a:t>
            </a:r>
            <a:r>
              <a:rPr lang="uk-UA" sz="1600" b="1" dirty="0">
                <a:solidFill>
                  <a:schemeClr val="accent5">
                    <a:lumMod val="50000"/>
                  </a:schemeClr>
                </a:solidFill>
                <a:latin typeface="Times New Roman" pitchFamily="18" charset="0"/>
                <a:cs typeface="Times New Roman" pitchFamily="18" charset="0"/>
              </a:rPr>
              <a:t>» від ГО «</a:t>
            </a:r>
            <a:r>
              <a:rPr lang="uk-UA" sz="1600" b="1" dirty="0" err="1">
                <a:solidFill>
                  <a:schemeClr val="accent5">
                    <a:lumMod val="50000"/>
                  </a:schemeClr>
                </a:solidFill>
                <a:latin typeface="Times New Roman" pitchFamily="18" charset="0"/>
                <a:cs typeface="Times New Roman" pitchFamily="18" charset="0"/>
              </a:rPr>
              <a:t>Глобал</a:t>
            </a:r>
            <a:r>
              <a:rPr lang="uk-UA" sz="1600" b="1" dirty="0">
                <a:solidFill>
                  <a:schemeClr val="accent5">
                    <a:lumMod val="50000"/>
                  </a:schemeClr>
                </a:solidFill>
                <a:latin typeface="Times New Roman" pitchFamily="18" charset="0"/>
                <a:cs typeface="Times New Roman" pitchFamily="18" charset="0"/>
              </a:rPr>
              <a:t> Офіс», ГО «</a:t>
            </a:r>
            <a:r>
              <a:rPr lang="uk-UA" sz="1600" b="1" dirty="0" err="1">
                <a:solidFill>
                  <a:schemeClr val="accent5">
                    <a:lumMod val="50000"/>
                  </a:schemeClr>
                </a:solidFill>
                <a:latin typeface="Times New Roman" pitchFamily="18" charset="0"/>
                <a:cs typeface="Times New Roman" pitchFamily="18" charset="0"/>
              </a:rPr>
              <a:t>Освіторія</a:t>
            </a:r>
            <a:r>
              <a:rPr lang="uk-UA" sz="1600" b="1" dirty="0">
                <a:solidFill>
                  <a:schemeClr val="accent5">
                    <a:lumMod val="50000"/>
                  </a:schemeClr>
                </a:solidFill>
                <a:latin typeface="Times New Roman" pitchFamily="18" charset="0"/>
                <a:cs typeface="Times New Roman" pitchFamily="18" charset="0"/>
              </a:rPr>
              <a:t>», </a:t>
            </a:r>
            <a:r>
              <a:rPr lang="uk-UA" sz="1600" dirty="0">
                <a:solidFill>
                  <a:schemeClr val="accent5">
                    <a:lumMod val="50000"/>
                  </a:schemeClr>
                </a:solidFill>
                <a:latin typeface="Times New Roman" pitchFamily="18" charset="0"/>
                <a:cs typeface="Times New Roman" pitchFamily="18" charset="0"/>
              </a:rPr>
              <a:t>за підтримки МОН України та Фінської підтримки реформи української школи</a:t>
            </a:r>
            <a:r>
              <a:rPr lang="uk-UA" sz="1600" dirty="0" smtClean="0">
                <a:solidFill>
                  <a:schemeClr val="accent5">
                    <a:lumMod val="50000"/>
                  </a:schemeClr>
                </a:solidFill>
                <a:latin typeface="Times New Roman" pitchFamily="18" charset="0"/>
                <a:cs typeface="Times New Roman" pitchFamily="18" charset="0"/>
              </a:rPr>
              <a:t>); </a:t>
            </a:r>
            <a:endParaRPr lang="uk-UA" sz="1600" dirty="0">
              <a:solidFill>
                <a:schemeClr val="accent5">
                  <a:lumMod val="50000"/>
                </a:schemeClr>
              </a:solidFill>
              <a:latin typeface="Times New Roman" pitchFamily="18" charset="0"/>
              <a:cs typeface="Times New Roman" pitchFamily="18" charset="0"/>
            </a:endParaRPr>
          </a:p>
          <a:p>
            <a:pPr algn="just"/>
            <a:r>
              <a:rPr lang="uk-UA" sz="1600" dirty="0" smtClean="0">
                <a:solidFill>
                  <a:schemeClr val="accent5">
                    <a:lumMod val="50000"/>
                  </a:schemeClr>
                </a:solidFill>
                <a:latin typeface="Times New Roman" pitchFamily="18" charset="0"/>
                <a:cs typeface="Times New Roman" pitchFamily="18" charset="0"/>
              </a:rPr>
              <a:t>провела </a:t>
            </a:r>
            <a:r>
              <a:rPr lang="uk-UA" sz="1600" dirty="0">
                <a:solidFill>
                  <a:schemeClr val="accent5">
                    <a:lumMod val="50000"/>
                  </a:schemeClr>
                </a:solidFill>
                <a:latin typeface="Times New Roman" pitchFamily="18" charset="0"/>
                <a:cs typeface="Times New Roman" pitchFamily="18" charset="0"/>
              </a:rPr>
              <a:t>майстер-клас в режимі </a:t>
            </a:r>
            <a:r>
              <a:rPr lang="uk-UA" sz="1600" dirty="0" err="1">
                <a:solidFill>
                  <a:schemeClr val="accent5">
                    <a:lumMod val="50000"/>
                  </a:schemeClr>
                </a:solidFill>
                <a:latin typeface="Times New Roman" pitchFamily="18" charset="0"/>
                <a:cs typeface="Times New Roman" pitchFamily="18" charset="0"/>
              </a:rPr>
              <a:t>онлайн</a:t>
            </a:r>
            <a:r>
              <a:rPr lang="uk-UA" sz="1600" dirty="0">
                <a:solidFill>
                  <a:schemeClr val="accent5">
                    <a:lumMod val="50000"/>
                  </a:schemeClr>
                </a:solidFill>
                <a:latin typeface="Times New Roman" pitchFamily="18" charset="0"/>
                <a:cs typeface="Times New Roman" pitchFamily="18" charset="0"/>
              </a:rPr>
              <a:t> на практичному </a:t>
            </a:r>
            <a:r>
              <a:rPr lang="uk-UA" sz="1600" dirty="0" err="1">
                <a:solidFill>
                  <a:schemeClr val="accent5">
                    <a:lumMod val="50000"/>
                  </a:schemeClr>
                </a:solidFill>
                <a:latin typeface="Times New Roman" pitchFamily="18" charset="0"/>
                <a:cs typeface="Times New Roman" pitchFamily="18" charset="0"/>
              </a:rPr>
              <a:t>інтенсиві</a:t>
            </a:r>
            <a:r>
              <a:rPr lang="uk-UA" sz="1600" dirty="0">
                <a:solidFill>
                  <a:schemeClr val="accent5">
                    <a:lumMod val="50000"/>
                  </a:schemeClr>
                </a:solidFill>
                <a:latin typeface="Times New Roman" pitchFamily="18" charset="0"/>
                <a:cs typeface="Times New Roman" pitchFamily="18" charset="0"/>
              </a:rPr>
              <a:t> освітнього проекту «На урок» (Харків) («Технологія створення навчальних відеороликів</a:t>
            </a:r>
            <a:r>
              <a:rPr lang="uk-UA" sz="1600" dirty="0" smtClean="0">
                <a:solidFill>
                  <a:schemeClr val="accent5">
                    <a:lumMod val="50000"/>
                  </a:schemeClr>
                </a:solidFill>
                <a:latin typeface="Times New Roman" pitchFamily="18" charset="0"/>
                <a:cs typeface="Times New Roman" pitchFamily="18" charset="0"/>
              </a:rPr>
              <a:t>»</a:t>
            </a:r>
            <a:r>
              <a:rPr lang="en-US" sz="1600" dirty="0" smtClean="0">
                <a:solidFill>
                  <a:schemeClr val="accent5">
                    <a:lumMod val="50000"/>
                  </a:schemeClr>
                </a:solidFill>
                <a:latin typeface="Times New Roman" pitchFamily="18" charset="0"/>
                <a:cs typeface="Times New Roman" pitchFamily="18" charset="0"/>
              </a:rPr>
              <a:t>)</a:t>
            </a:r>
            <a:r>
              <a:rPr lang="uk-UA" sz="1600" dirty="0" smtClean="0">
                <a:solidFill>
                  <a:schemeClr val="accent5">
                    <a:lumMod val="50000"/>
                  </a:schemeClr>
                </a:solidFill>
                <a:latin typeface="Times New Roman" pitchFamily="18" charset="0"/>
                <a:cs typeface="Times New Roman" pitchFamily="18" charset="0"/>
              </a:rPr>
              <a:t> </a:t>
            </a:r>
            <a:r>
              <a:rPr lang="uk-UA" sz="1600" dirty="0">
                <a:solidFill>
                  <a:schemeClr val="accent5">
                    <a:lumMod val="50000"/>
                  </a:schemeClr>
                </a:solidFill>
                <a:latin typeface="Times New Roman" pitchFamily="18" charset="0"/>
                <a:cs typeface="Times New Roman" pitchFamily="18" charset="0"/>
              </a:rPr>
              <a:t>(16.03.2019</a:t>
            </a:r>
            <a:r>
              <a:rPr lang="uk-UA" sz="1600" dirty="0" smtClean="0">
                <a:solidFill>
                  <a:schemeClr val="accent5">
                    <a:lumMod val="50000"/>
                  </a:schemeClr>
                </a:solidFill>
                <a:latin typeface="Times New Roman" pitchFamily="18" charset="0"/>
                <a:cs typeface="Times New Roman" pitchFamily="18" charset="0"/>
              </a:rPr>
              <a:t>); </a:t>
            </a:r>
            <a:endParaRPr lang="uk-UA" sz="1600" dirty="0">
              <a:solidFill>
                <a:schemeClr val="accent5">
                  <a:lumMod val="50000"/>
                </a:schemeClr>
              </a:solidFill>
              <a:latin typeface="Times New Roman" pitchFamily="18" charset="0"/>
              <a:cs typeface="Times New Roman" pitchFamily="18" charset="0"/>
            </a:endParaRPr>
          </a:p>
          <a:p>
            <a:pPr algn="just"/>
            <a:r>
              <a:rPr lang="uk-UA" sz="1600" dirty="0" err="1" smtClean="0">
                <a:solidFill>
                  <a:schemeClr val="accent5">
                    <a:lumMod val="50000"/>
                  </a:schemeClr>
                </a:solidFill>
                <a:latin typeface="Times New Roman" pitchFamily="18" charset="0"/>
                <a:cs typeface="Times New Roman" pitchFamily="18" charset="0"/>
              </a:rPr>
              <a:t>вебінар</a:t>
            </a:r>
            <a:r>
              <a:rPr lang="uk-UA" sz="1600" dirty="0" smtClean="0">
                <a:solidFill>
                  <a:schemeClr val="accent5">
                    <a:lumMod val="50000"/>
                  </a:schemeClr>
                </a:solidFill>
                <a:latin typeface="Times New Roman" pitchFamily="18" charset="0"/>
                <a:cs typeface="Times New Roman" pitchFamily="18" charset="0"/>
              </a:rPr>
              <a:t> </a:t>
            </a:r>
            <a:r>
              <a:rPr lang="uk-UA" sz="1600" dirty="0">
                <a:solidFill>
                  <a:schemeClr val="accent5">
                    <a:lumMod val="50000"/>
                  </a:schemeClr>
                </a:solidFill>
                <a:latin typeface="Times New Roman" pitchFamily="18" charset="0"/>
                <a:cs typeface="Times New Roman" pitchFamily="18" charset="0"/>
              </a:rPr>
              <a:t>на платформі «</a:t>
            </a:r>
            <a:r>
              <a:rPr lang="uk-UA" sz="1600" dirty="0" err="1">
                <a:solidFill>
                  <a:schemeClr val="accent5">
                    <a:lumMod val="50000"/>
                  </a:schemeClr>
                </a:solidFill>
                <a:latin typeface="Times New Roman" pitchFamily="18" charset="0"/>
                <a:cs typeface="Times New Roman" pitchFamily="18" charset="0"/>
              </a:rPr>
              <a:t>Всеосвіта</a:t>
            </a:r>
            <a:r>
              <a:rPr lang="uk-UA" sz="1600" dirty="0">
                <a:solidFill>
                  <a:schemeClr val="accent5">
                    <a:lumMod val="50000"/>
                  </a:schemeClr>
                </a:solidFill>
                <a:latin typeface="Times New Roman" pitchFamily="18" charset="0"/>
                <a:cs typeface="Times New Roman" pitchFamily="18" charset="0"/>
              </a:rPr>
              <a:t>» (Київ) («Особливості використання флеш-карток у процесі вивчення української мови та </a:t>
            </a:r>
            <a:r>
              <a:rPr lang="uk-UA" sz="1600" dirty="0" smtClean="0">
                <a:solidFill>
                  <a:schemeClr val="accent5">
                    <a:lumMod val="50000"/>
                  </a:schemeClr>
                </a:solidFill>
                <a:latin typeface="Times New Roman" pitchFamily="18" charset="0"/>
                <a:cs typeface="Times New Roman" pitchFamily="18" charset="0"/>
              </a:rPr>
              <a:t>літератури» (</a:t>
            </a:r>
            <a:r>
              <a:rPr lang="en-US" sz="1600" dirty="0" smtClean="0">
                <a:solidFill>
                  <a:schemeClr val="accent5">
                    <a:lumMod val="50000"/>
                  </a:schemeClr>
                </a:solidFill>
                <a:latin typeface="Times New Roman" pitchFamily="18" charset="0"/>
                <a:cs typeface="Times New Roman" pitchFamily="18" charset="0"/>
              </a:rPr>
              <a:t>12.03.2019</a:t>
            </a:r>
            <a:r>
              <a:rPr lang="uk-UA" sz="1600" dirty="0" smtClean="0">
                <a:solidFill>
                  <a:schemeClr val="accent5">
                    <a:lumMod val="50000"/>
                  </a:schemeClr>
                </a:solidFill>
                <a:latin typeface="Times New Roman" pitchFamily="18" charset="0"/>
                <a:cs typeface="Times New Roman" pitchFamily="18" charset="0"/>
              </a:rPr>
              <a:t>) </a:t>
            </a:r>
          </a:p>
        </p:txBody>
      </p:sp>
      <p:sp>
        <p:nvSpPr>
          <p:cNvPr id="3" name="TextBox 2"/>
          <p:cNvSpPr txBox="1"/>
          <p:nvPr/>
        </p:nvSpPr>
        <p:spPr>
          <a:xfrm>
            <a:off x="5958408" y="404664"/>
            <a:ext cx="2843808" cy="769441"/>
          </a:xfrm>
          <a:prstGeom prst="rect">
            <a:avLst/>
          </a:prstGeom>
          <a:noFill/>
        </p:spPr>
        <p:txBody>
          <a:bodyPr wrap="square" rtlCol="0">
            <a:spAutoFit/>
          </a:bodyPr>
          <a:lstStyle/>
          <a:p>
            <a:pPr algn="ctr"/>
            <a:r>
              <a:rPr lang="uk-UA" sz="2200" b="1" dirty="0" smtClean="0">
                <a:solidFill>
                  <a:schemeClr val="accent5">
                    <a:lumMod val="50000"/>
                  </a:schemeClr>
                </a:solidFill>
                <a:latin typeface="Times New Roman" pitchFamily="18" charset="0"/>
                <a:cs typeface="Times New Roman" pitchFamily="18" charset="0"/>
              </a:rPr>
              <a:t>ДІЛИМОСЯ ДОСВІДОМ</a:t>
            </a:r>
            <a:endParaRPr lang="uk-UA" sz="2200" dirty="0" smtClean="0">
              <a:solidFill>
                <a:schemeClr val="accent5">
                  <a:lumMod val="50000"/>
                </a:scheme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96136" y="1628800"/>
            <a:ext cx="3168352" cy="37877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07704" y="3284984"/>
            <a:ext cx="3515816" cy="3365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845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18444" y="578974"/>
            <a:ext cx="4714209" cy="1815882"/>
          </a:xfrm>
          <a:prstGeom prst="rect">
            <a:avLst/>
          </a:prstGeom>
          <a:noFill/>
        </p:spPr>
        <p:txBody>
          <a:bodyPr wrap="square" rtlCol="0">
            <a:spAutoFit/>
          </a:bodyPr>
          <a:lstStyle/>
          <a:p>
            <a:pPr algn="just"/>
            <a:r>
              <a:rPr lang="ru-RU" sz="1400" b="1" dirty="0" smtClean="0">
                <a:solidFill>
                  <a:schemeClr val="accent5">
                    <a:lumMod val="50000"/>
                  </a:schemeClr>
                </a:solidFill>
                <a:latin typeface="Times New Roman" pitchFamily="18" charset="0"/>
                <a:cs typeface="Times New Roman" pitchFamily="18" charset="0"/>
              </a:rPr>
              <a:t>Ю</a:t>
            </a:r>
            <a:r>
              <a:rPr lang="ru-RU" sz="1400" b="1" dirty="0">
                <a:solidFill>
                  <a:schemeClr val="accent5">
                    <a:lumMod val="50000"/>
                  </a:schemeClr>
                </a:solidFill>
                <a:latin typeface="Times New Roman" pitchFamily="18" charset="0"/>
                <a:cs typeface="Times New Roman" pitchFamily="18" charset="0"/>
              </a:rPr>
              <a:t>. </a:t>
            </a:r>
            <a:r>
              <a:rPr lang="ru-RU" sz="1400" b="1" dirty="0" smtClean="0">
                <a:solidFill>
                  <a:schemeClr val="accent5">
                    <a:lumMod val="50000"/>
                  </a:schemeClr>
                </a:solidFill>
                <a:latin typeface="Times New Roman" pitchFamily="18" charset="0"/>
                <a:cs typeface="Times New Roman" pitchFamily="18" charset="0"/>
              </a:rPr>
              <a:t>Бондаренко </a:t>
            </a:r>
            <a:r>
              <a:rPr lang="uk-UA" sz="1400" dirty="0" smtClean="0">
                <a:solidFill>
                  <a:schemeClr val="accent5">
                    <a:lumMod val="50000"/>
                  </a:schemeClr>
                </a:solidFill>
                <a:latin typeface="Times New Roman" pitchFamily="18" charset="0"/>
                <a:cs typeface="Times New Roman" pitchFamily="18" charset="0"/>
              </a:rPr>
              <a:t>провів усеукраїнський відкритий урок «Музичний </a:t>
            </a:r>
            <a:r>
              <a:rPr lang="uk-UA" sz="1400" dirty="0" err="1" smtClean="0">
                <a:solidFill>
                  <a:schemeClr val="accent5">
                    <a:lumMod val="50000"/>
                  </a:schemeClr>
                </a:solidFill>
                <a:latin typeface="Times New Roman" pitchFamily="18" charset="0"/>
                <a:cs typeface="Times New Roman" pitchFamily="18" charset="0"/>
              </a:rPr>
              <a:t>космоцентризм</a:t>
            </a:r>
            <a:r>
              <a:rPr lang="uk-UA" sz="1400" dirty="0" smtClean="0">
                <a:solidFill>
                  <a:schemeClr val="accent5">
                    <a:lumMod val="50000"/>
                  </a:schemeClr>
                </a:solidFill>
                <a:latin typeface="Times New Roman" pitchFamily="18" charset="0"/>
                <a:cs typeface="Times New Roman" pitchFamily="18" charset="0"/>
              </a:rPr>
              <a:t> у ранній творчості Павла Тичини» (11 кл.) та майстер-клас «</a:t>
            </a:r>
            <a:r>
              <a:rPr lang="uk-UA" sz="1400" dirty="0" err="1" smtClean="0">
                <a:solidFill>
                  <a:schemeClr val="accent5">
                    <a:lumMod val="50000"/>
                  </a:schemeClr>
                </a:solidFill>
                <a:latin typeface="Times New Roman" pitchFamily="18" charset="0"/>
                <a:cs typeface="Times New Roman" pitchFamily="18" charset="0"/>
              </a:rPr>
              <a:t>Ідеаційно-концептуальний</a:t>
            </a:r>
            <a:r>
              <a:rPr lang="uk-UA" sz="1400" dirty="0" smtClean="0">
                <a:solidFill>
                  <a:schemeClr val="accent5">
                    <a:lumMod val="50000"/>
                  </a:schemeClr>
                </a:solidFill>
                <a:latin typeface="Times New Roman" pitchFamily="18" charset="0"/>
                <a:cs typeface="Times New Roman" pitchFamily="18" charset="0"/>
              </a:rPr>
              <a:t> аналіз літературного твору в контексті особистісно зорієнтованого навчання»; методичні рекомендації до вивчення образів-персонажів літературного твору у школі (на розгляд науково-методичної ради ЧОІППО імені К. Д. Ушинського)</a:t>
            </a:r>
          </a:p>
        </p:txBody>
      </p:sp>
      <p:sp>
        <p:nvSpPr>
          <p:cNvPr id="3" name="TextBox 2"/>
          <p:cNvSpPr txBox="1"/>
          <p:nvPr/>
        </p:nvSpPr>
        <p:spPr>
          <a:xfrm>
            <a:off x="4932040" y="116632"/>
            <a:ext cx="4102638" cy="461665"/>
          </a:xfrm>
          <a:prstGeom prst="rect">
            <a:avLst/>
          </a:prstGeom>
          <a:noFill/>
        </p:spPr>
        <p:txBody>
          <a:bodyPr wrap="square" rtlCol="0">
            <a:spAutoFit/>
          </a:bodyPr>
          <a:lstStyle/>
          <a:p>
            <a:pPr algn="ctr"/>
            <a:r>
              <a:rPr lang="uk-UA" sz="2400" b="1" dirty="0" smtClean="0">
                <a:solidFill>
                  <a:schemeClr val="accent5">
                    <a:lumMod val="50000"/>
                  </a:schemeClr>
                </a:solidFill>
                <a:latin typeface="Times New Roman" pitchFamily="18" charset="0"/>
                <a:cs typeface="Times New Roman" pitchFamily="18" charset="0"/>
              </a:rPr>
              <a:t>ДІЛИМОСЯ ДОСВІДОМ</a:t>
            </a:r>
            <a:endParaRPr lang="uk-UA" sz="2400" dirty="0" smtClean="0">
              <a:solidFill>
                <a:schemeClr val="accent5">
                  <a:lumMod val="50000"/>
                </a:schemeClr>
              </a:solidFill>
              <a:latin typeface="Times New Roman" pitchFamily="18" charset="0"/>
              <a:cs typeface="Times New Roman" pitchFamily="18" charset="0"/>
            </a:endParaRPr>
          </a:p>
        </p:txBody>
      </p:sp>
      <p:pic>
        <p:nvPicPr>
          <p:cNvPr id="17411"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1747" y="116632"/>
            <a:ext cx="4218722" cy="32548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41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32264" y="2468213"/>
            <a:ext cx="6502414" cy="42975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8852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6"/>
          <p:cNvSpPr>
            <a:spLocks noGrp="1" noChangeArrowheads="1"/>
          </p:cNvSpPr>
          <p:nvPr>
            <p:ph type="title"/>
          </p:nvPr>
        </p:nvSpPr>
        <p:spPr bwMode="auto">
          <a:xfrm>
            <a:off x="0" y="8845"/>
            <a:ext cx="9144000" cy="646331"/>
          </a:xfrm>
          <a:prstGeom prst="rect">
            <a:avLst/>
          </a:prstGeom>
          <a:noFill/>
          <a:ln>
            <a:noFill/>
          </a:ln>
          <a:extLst/>
        </p:spPr>
        <p:txBody>
          <a:bodyPr wrap="square">
            <a:spAutoFit/>
          </a:bodyPr>
          <a:lstStyle>
            <a:lvl1pPr eaLnBrk="0" hangingPunct="0">
              <a:spcBef>
                <a:spcPct val="20000"/>
              </a:spcBef>
              <a:buFont typeface="Arial" charset="0"/>
              <a:buChar char="•"/>
              <a:defRPr sz="3200">
                <a:solidFill>
                  <a:schemeClr val="tx1"/>
                </a:solidFill>
                <a:latin typeface="Trebuchet MS" pitchFamily="34" charset="0"/>
              </a:defRPr>
            </a:lvl1pPr>
            <a:lvl2pPr marL="742950" indent="-285750" eaLnBrk="0" hangingPunct="0">
              <a:spcBef>
                <a:spcPct val="20000"/>
              </a:spcBef>
              <a:buFont typeface="Arial" charset="0"/>
              <a:buChar char="–"/>
              <a:defRPr sz="2800">
                <a:solidFill>
                  <a:schemeClr val="tx1"/>
                </a:solidFill>
                <a:latin typeface="Trebuchet MS" pitchFamily="34" charset="0"/>
              </a:defRPr>
            </a:lvl2pPr>
            <a:lvl3pPr marL="1143000" indent="-228600" eaLnBrk="0" hangingPunct="0">
              <a:spcBef>
                <a:spcPct val="20000"/>
              </a:spcBef>
              <a:buFont typeface="Arial" charset="0"/>
              <a:buChar char="•"/>
              <a:defRPr sz="2400">
                <a:solidFill>
                  <a:schemeClr val="tx1"/>
                </a:solidFill>
                <a:latin typeface="Trebuchet MS" pitchFamily="34" charset="0"/>
              </a:defRPr>
            </a:lvl3pPr>
            <a:lvl4pPr marL="1600200" indent="-228600" eaLnBrk="0" hangingPunct="0">
              <a:spcBef>
                <a:spcPct val="20000"/>
              </a:spcBef>
              <a:buFont typeface="Arial" charset="0"/>
              <a:buChar char="–"/>
              <a:defRPr sz="2000">
                <a:solidFill>
                  <a:schemeClr val="tx1"/>
                </a:solidFill>
                <a:latin typeface="Trebuchet MS" pitchFamily="34" charset="0"/>
              </a:defRPr>
            </a:lvl4pPr>
            <a:lvl5pPr marL="2057400" indent="-228600" eaLnBrk="0" hangingPunct="0">
              <a:spcBef>
                <a:spcPct val="20000"/>
              </a:spcBef>
              <a:buFont typeface="Arial" charset="0"/>
              <a:buChar char="»"/>
              <a:defRPr sz="2000">
                <a:solidFill>
                  <a:schemeClr val="tx1"/>
                </a:solidFill>
                <a:latin typeface="Trebuchet MS"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Trebuchet MS"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Trebuchet MS"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Trebuchet MS"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Trebuchet MS" pitchFamily="34" charset="0"/>
              </a:defRPr>
            </a:lvl9pPr>
          </a:lstStyle>
          <a:p>
            <a:pPr algn="ctr" eaLnBrk="1" hangingPunct="1">
              <a:spcBef>
                <a:spcPct val="0"/>
              </a:spcBef>
              <a:buNone/>
              <a:defRPr/>
            </a:pPr>
            <a:r>
              <a:rPr lang="uk-UA" altLang="uk-UA" sz="1800" b="1" dirty="0" smtClean="0">
                <a:solidFill>
                  <a:schemeClr val="tx2">
                    <a:lumMod val="75000"/>
                  </a:schemeClr>
                </a:solidFill>
                <a:latin typeface="Times New Roman" pitchFamily="18" charset="0"/>
                <a:cs typeface="Times New Roman" pitchFamily="18" charset="0"/>
              </a:rPr>
              <a:t>ПРИЗЕРИ ІІ ЕТАПУ ВСЕУКРАЇНСЬКОГО КОНКУРСУ-ЗАХИСТУ </a:t>
            </a:r>
            <a:r>
              <a:rPr lang="en-US" altLang="uk-UA" sz="1800" b="1" dirty="0" smtClean="0">
                <a:solidFill>
                  <a:schemeClr val="tx2">
                    <a:lumMod val="75000"/>
                  </a:schemeClr>
                </a:solidFill>
                <a:latin typeface="Times New Roman" pitchFamily="18" charset="0"/>
                <a:cs typeface="Times New Roman" pitchFamily="18" charset="0"/>
              </a:rPr>
              <a:t/>
            </a:r>
            <a:br>
              <a:rPr lang="en-US" altLang="uk-UA" sz="1800" b="1" dirty="0" smtClean="0">
                <a:solidFill>
                  <a:schemeClr val="tx2">
                    <a:lumMod val="75000"/>
                  </a:schemeClr>
                </a:solidFill>
                <a:latin typeface="Times New Roman" pitchFamily="18" charset="0"/>
                <a:cs typeface="Times New Roman" pitchFamily="18" charset="0"/>
              </a:rPr>
            </a:br>
            <a:r>
              <a:rPr lang="uk-UA" altLang="uk-UA" sz="1800" b="1" dirty="0" smtClean="0">
                <a:solidFill>
                  <a:schemeClr val="tx2">
                    <a:lumMod val="75000"/>
                  </a:schemeClr>
                </a:solidFill>
                <a:latin typeface="Times New Roman" pitchFamily="18" charset="0"/>
                <a:cs typeface="Times New Roman" pitchFamily="18" charset="0"/>
              </a:rPr>
              <a:t>НАУКОВО-ДОСЛІДНИХ РОБІТ МАНУ (</a:t>
            </a:r>
            <a:r>
              <a:rPr lang="en-US" altLang="uk-UA" sz="1800" b="1" dirty="0" smtClean="0">
                <a:solidFill>
                  <a:schemeClr val="tx2">
                    <a:lumMod val="75000"/>
                  </a:schemeClr>
                </a:solidFill>
                <a:latin typeface="Times New Roman" pitchFamily="18" charset="0"/>
                <a:cs typeface="Times New Roman" pitchFamily="18" charset="0"/>
              </a:rPr>
              <a:t>13</a:t>
            </a:r>
            <a:r>
              <a:rPr lang="uk-UA" altLang="uk-UA" sz="1800" b="1" dirty="0" smtClean="0">
                <a:solidFill>
                  <a:schemeClr val="tx2">
                    <a:lumMod val="75000"/>
                  </a:schemeClr>
                </a:solidFill>
                <a:latin typeface="Times New Roman" pitchFamily="18" charset="0"/>
                <a:cs typeface="Times New Roman" pitchFamily="18" charset="0"/>
              </a:rPr>
              <a:t> дипломів)</a:t>
            </a:r>
            <a:endParaRPr lang="ru-RU" altLang="uk-UA" sz="1800" b="1" dirty="0">
              <a:solidFill>
                <a:schemeClr val="tx2">
                  <a:lumMod val="75000"/>
                </a:schemeClr>
              </a:solidFill>
              <a:latin typeface="Times New Roman" pitchFamily="18" charset="0"/>
              <a:cs typeface="Times New Roman" pitchFamily="18" charset="0"/>
            </a:endParaRPr>
          </a:p>
        </p:txBody>
      </p:sp>
      <p:graphicFrame>
        <p:nvGraphicFramePr>
          <p:cNvPr id="2" name="Таблиця 1"/>
          <p:cNvGraphicFramePr>
            <a:graphicFrameLocks noGrp="1"/>
          </p:cNvGraphicFramePr>
          <p:nvPr>
            <p:extLst>
              <p:ext uri="{D42A27DB-BD31-4B8C-83A1-F6EECF244321}">
                <p14:modId xmlns:p14="http://schemas.microsoft.com/office/powerpoint/2010/main" val="233813024"/>
              </p:ext>
            </p:extLst>
          </p:nvPr>
        </p:nvGraphicFramePr>
        <p:xfrm>
          <a:off x="18323" y="620688"/>
          <a:ext cx="8928990" cy="6116574"/>
        </p:xfrm>
        <a:graphic>
          <a:graphicData uri="http://schemas.openxmlformats.org/drawingml/2006/table">
            <a:tbl>
              <a:tblPr firstRow="1" firstCol="1" bandRow="1"/>
              <a:tblGrid>
                <a:gridCol w="305263"/>
                <a:gridCol w="2333542"/>
                <a:gridCol w="2880320"/>
                <a:gridCol w="612981"/>
                <a:gridCol w="395131"/>
                <a:gridCol w="2401753"/>
              </a:tblGrid>
              <a:tr h="94244">
                <a:tc>
                  <a:txBody>
                    <a:bodyPr/>
                    <a:lstStyle/>
                    <a:p>
                      <a:pPr algn="ctr">
                        <a:lnSpc>
                          <a:spcPct val="115000"/>
                        </a:lnSpc>
                        <a:spcAft>
                          <a:spcPts val="0"/>
                        </a:spcAft>
                      </a:pPr>
                      <a:r>
                        <a:rPr lang="uk-UA" sz="800" dirty="0">
                          <a:effectLst/>
                          <a:latin typeface="Times New Roman"/>
                          <a:ea typeface="Times New Roman"/>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800">
                          <a:effectLst/>
                          <a:latin typeface="Times New Roman"/>
                          <a:ea typeface="Times New Roman"/>
                          <a:cs typeface="Times New Roman"/>
                        </a:rPr>
                        <a:t>ПІБ учасника</a:t>
                      </a:r>
                    </a:p>
                  </a:txBody>
                  <a:tcPr marL="68580" marR="68580" marT="0" marB="0" anchor="ctr">
                    <a:lnL w="12700" cap="flat" cmpd="sng" algn="ctr">
                      <a:solidFill>
                        <a:srgbClr val="000000"/>
                      </a:solidFill>
                      <a:prstDash val="solid"/>
                      <a:round/>
                      <a:headEnd type="none" w="med" len="med"/>
                      <a:tailEnd type="none" w="med" len="med"/>
                    </a:lnL>
                  </a:tcPr>
                </a:tc>
                <a:tc>
                  <a:txBody>
                    <a:bodyPr/>
                    <a:lstStyle/>
                    <a:p>
                      <a:pPr algn="ctr">
                        <a:lnSpc>
                          <a:spcPct val="115000"/>
                        </a:lnSpc>
                        <a:spcAft>
                          <a:spcPts val="0"/>
                        </a:spcAft>
                      </a:pPr>
                      <a:r>
                        <a:rPr lang="uk-UA" sz="800" dirty="0">
                          <a:effectLst/>
                          <a:latin typeface="Times New Roman"/>
                          <a:ea typeface="Times New Roman"/>
                          <a:cs typeface="Times New Roman"/>
                        </a:rPr>
                        <a:t>Клас навчання учасника</a:t>
                      </a:r>
                    </a:p>
                  </a:txBody>
                  <a:tcPr marL="68580" marR="68580" marT="0" marB="0" anchor="ctr"/>
                </a:tc>
                <a:tc gridSpan="2">
                  <a:txBody>
                    <a:bodyPr/>
                    <a:lstStyle/>
                    <a:p>
                      <a:pPr algn="ctr">
                        <a:lnSpc>
                          <a:spcPct val="115000"/>
                        </a:lnSpc>
                        <a:spcAft>
                          <a:spcPts val="0"/>
                        </a:spcAft>
                      </a:pPr>
                      <a:r>
                        <a:rPr lang="uk-UA" sz="800" dirty="0">
                          <a:effectLst/>
                          <a:latin typeface="Times New Roman"/>
                          <a:ea typeface="Times New Roman"/>
                          <a:cs typeface="Times New Roman"/>
                        </a:rPr>
                        <a:t>Диплом</a:t>
                      </a:r>
                    </a:p>
                  </a:txBody>
                  <a:tcPr marL="68580" marR="68580" marT="0" marB="0" anchor="ctr"/>
                </a:tc>
                <a:tc hMerge="1">
                  <a:txBody>
                    <a:bodyPr/>
                    <a:lstStyle/>
                    <a:p>
                      <a:endParaRPr lang="uk-UA"/>
                    </a:p>
                  </a:txBody>
                  <a:tcPr/>
                </a:tc>
                <a:tc>
                  <a:txBody>
                    <a:bodyPr/>
                    <a:lstStyle/>
                    <a:p>
                      <a:pPr algn="ctr">
                        <a:lnSpc>
                          <a:spcPct val="115000"/>
                        </a:lnSpc>
                        <a:spcAft>
                          <a:spcPts val="0"/>
                        </a:spcAft>
                      </a:pPr>
                      <a:r>
                        <a:rPr lang="uk-UA" sz="800" dirty="0">
                          <a:effectLst/>
                          <a:latin typeface="Times New Roman"/>
                          <a:ea typeface="Times New Roman"/>
                          <a:cs typeface="Times New Roman"/>
                        </a:rPr>
                        <a:t>Науковий керівник</a:t>
                      </a:r>
                    </a:p>
                  </a:txBody>
                  <a:tcPr marL="68580" marR="68580" marT="0" marB="0"/>
                </a:tc>
              </a:tr>
              <a:tr h="94244">
                <a:tc gridSpan="6">
                  <a:txBody>
                    <a:bodyPr/>
                    <a:lstStyle/>
                    <a:p>
                      <a:pPr algn="ctr">
                        <a:lnSpc>
                          <a:spcPct val="115000"/>
                        </a:lnSpc>
                        <a:spcAft>
                          <a:spcPts val="0"/>
                        </a:spcAft>
                      </a:pPr>
                      <a:r>
                        <a:rPr lang="uk-UA" sz="1100" b="1" dirty="0">
                          <a:effectLst/>
                          <a:latin typeface="Times New Roman"/>
                          <a:ea typeface="Times New Roman"/>
                          <a:cs typeface="Times New Roman"/>
                        </a:rPr>
                        <a:t>ВІДДІЛЕННЯ «ФІЛОСОФІЇ ТА СУСПІЛЬСТВОЗНАВСТВА» </a:t>
                      </a:r>
                      <a:endParaRPr lang="uk-UA" sz="1100" dirty="0">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188488">
                <a:tc gridSpan="6">
                  <a:txBody>
                    <a:bodyPr/>
                    <a:lstStyle/>
                    <a:p>
                      <a:pPr algn="ctr">
                        <a:lnSpc>
                          <a:spcPct val="115000"/>
                        </a:lnSpc>
                        <a:spcAft>
                          <a:spcPts val="0"/>
                        </a:spcAft>
                      </a:pPr>
                      <a:r>
                        <a:rPr lang="uk-UA" sz="1100" b="1" i="1" dirty="0">
                          <a:effectLst/>
                          <a:latin typeface="Times New Roman"/>
                          <a:ea typeface="Times New Roman"/>
                          <a:cs typeface="Times New Roman"/>
                        </a:rPr>
                        <a:t>Секція «Журналістика»</a:t>
                      </a:r>
                      <a:endParaRPr lang="uk-UA" sz="1100" dirty="0">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94244">
                <a:tc>
                  <a:txBody>
                    <a:bodyPr/>
                    <a:lstStyle/>
                    <a:p>
                      <a:pPr algn="ctr">
                        <a:lnSpc>
                          <a:spcPct val="115000"/>
                        </a:lnSpc>
                        <a:spcAft>
                          <a:spcPts val="0"/>
                        </a:spcAft>
                      </a:pPr>
                      <a:r>
                        <a:rPr lang="uk-UA" sz="800">
                          <a:effectLst/>
                          <a:latin typeface="Times New Roman"/>
                          <a:ea typeface="Times New Roman"/>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100" dirty="0">
                          <a:effectLst/>
                          <a:latin typeface="Times New Roman"/>
                          <a:ea typeface="Times New Roman"/>
                          <a:cs typeface="Times New Roman"/>
                        </a:rPr>
                        <a:t>Гнатенко Марина Олегівна</a:t>
                      </a:r>
                    </a:p>
                  </a:txBody>
                  <a:tcPr marL="68580" marR="68580" marT="0" marB="0">
                    <a:lnL w="12700" cap="flat" cmpd="sng" algn="ctr">
                      <a:solidFill>
                        <a:srgbClr val="000000"/>
                      </a:solidFill>
                      <a:prstDash val="solid"/>
                      <a:round/>
                      <a:headEnd type="none" w="med" len="med"/>
                      <a:tailEnd type="none" w="med" len="med"/>
                    </a:lnL>
                  </a:tcPr>
                </a:tc>
                <a:tc>
                  <a:txBody>
                    <a:bodyPr/>
                    <a:lstStyle/>
                    <a:p>
                      <a:pPr algn="ctr">
                        <a:lnSpc>
                          <a:spcPct val="115000"/>
                        </a:lnSpc>
                        <a:spcAft>
                          <a:spcPts val="0"/>
                        </a:spcAft>
                      </a:pPr>
                      <a:r>
                        <a:rPr lang="uk-UA" sz="1100" dirty="0">
                          <a:effectLst/>
                          <a:latin typeface="Times New Roman"/>
                          <a:ea typeface="Times New Roman"/>
                          <a:cs typeface="Times New Roman"/>
                        </a:rPr>
                        <a:t>ІІ курс клас іноземної філології</a:t>
                      </a:r>
                    </a:p>
                  </a:txBody>
                  <a:tcPr marL="68580" marR="68580" marT="0" marB="0">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100" b="1" dirty="0">
                          <a:effectLst/>
                          <a:latin typeface="Times New Roman"/>
                          <a:ea typeface="Times New Roman"/>
                          <a:cs typeface="Times New Roman"/>
                        </a:rPr>
                        <a:t>ІІ</a:t>
                      </a:r>
                      <a:endParaRPr lang="uk-UA" sz="1100" dirty="0">
                        <a:effectLst/>
                        <a:latin typeface="Times New Roman"/>
                        <a:ea typeface="Times New Roman"/>
                        <a:cs typeface="Times New Roman"/>
                      </a:endParaRPr>
                    </a:p>
                  </a:txBody>
                  <a:tcPr marL="68580" marR="68580" marT="0" marB="0">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100" dirty="0" err="1">
                          <a:effectLst/>
                          <a:latin typeface="Times New Roman"/>
                          <a:ea typeface="Times New Roman"/>
                          <a:cs typeface="Times New Roman"/>
                        </a:rPr>
                        <a:t>Кайдаш</a:t>
                      </a:r>
                      <a:r>
                        <a:rPr lang="uk-UA" sz="1100" dirty="0">
                          <a:effectLst/>
                          <a:latin typeface="Times New Roman"/>
                          <a:ea typeface="Times New Roman"/>
                          <a:cs typeface="Times New Roman"/>
                        </a:rPr>
                        <a:t> Алла Миколаївна</a:t>
                      </a:r>
                    </a:p>
                  </a:txBody>
                  <a:tcPr marL="68580" marR="68580" marT="0" marB="0">
                    <a:lnB w="12700" cap="flat" cmpd="sng" algn="ctr">
                      <a:solidFill>
                        <a:srgbClr val="000000"/>
                      </a:solidFill>
                      <a:prstDash val="solid"/>
                      <a:round/>
                      <a:headEnd type="none" w="med" len="med"/>
                      <a:tailEnd type="none" w="med" len="med"/>
                    </a:lnB>
                  </a:tcPr>
                </a:tc>
              </a:tr>
              <a:tr h="94244">
                <a:tc gridSpan="6">
                  <a:txBody>
                    <a:bodyPr/>
                    <a:lstStyle/>
                    <a:p>
                      <a:pPr algn="ctr">
                        <a:lnSpc>
                          <a:spcPct val="115000"/>
                        </a:lnSpc>
                        <a:spcAft>
                          <a:spcPts val="0"/>
                        </a:spcAft>
                      </a:pPr>
                      <a:r>
                        <a:rPr lang="uk-UA" sz="1100" b="1" dirty="0" smtClean="0">
                          <a:effectLst/>
                          <a:latin typeface="Times New Roman"/>
                          <a:ea typeface="Times New Roman"/>
                          <a:cs typeface="Times New Roman"/>
                        </a:rPr>
                        <a:t>ВІДДІЛЕННЯ </a:t>
                      </a:r>
                      <a:r>
                        <a:rPr lang="uk-UA" sz="1100" b="1" dirty="0">
                          <a:effectLst/>
                          <a:latin typeface="Times New Roman"/>
                          <a:ea typeface="Times New Roman"/>
                          <a:cs typeface="Times New Roman"/>
                        </a:rPr>
                        <a:t>«ЛІТЕРАТУРОЗНАВСТВА,  ФОЛЬКЛОРИСТИКИ </a:t>
                      </a:r>
                      <a:r>
                        <a:rPr lang="uk-UA" sz="1100" b="1" dirty="0" smtClean="0">
                          <a:effectLst/>
                          <a:latin typeface="Times New Roman"/>
                          <a:ea typeface="Times New Roman"/>
                          <a:cs typeface="Times New Roman"/>
                        </a:rPr>
                        <a:t>ТА</a:t>
                      </a:r>
                      <a:r>
                        <a:rPr lang="en-US" sz="1100" b="1" dirty="0" smtClean="0">
                          <a:effectLst/>
                          <a:latin typeface="Times New Roman"/>
                          <a:ea typeface="Times New Roman"/>
                          <a:cs typeface="Times New Roman"/>
                        </a:rPr>
                        <a:t> </a:t>
                      </a:r>
                      <a:r>
                        <a:rPr lang="uk-UA" sz="1100" b="1" dirty="0" smtClean="0">
                          <a:effectLst/>
                          <a:latin typeface="Times New Roman"/>
                          <a:ea typeface="Times New Roman"/>
                          <a:cs typeface="Times New Roman"/>
                        </a:rPr>
                        <a:t>МИСТЕЦТВОЗНАВСТВА</a:t>
                      </a:r>
                      <a:r>
                        <a:rPr lang="uk-UA" sz="1100" b="1" dirty="0">
                          <a:effectLst/>
                          <a:latin typeface="Times New Roman"/>
                          <a:ea typeface="Times New Roman"/>
                          <a:cs typeface="Times New Roman"/>
                        </a:rPr>
                        <a:t>»  </a:t>
                      </a: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94244">
                <a:tc gridSpan="6">
                  <a:txBody>
                    <a:bodyPr/>
                    <a:lstStyle/>
                    <a:p>
                      <a:pPr algn="ctr">
                        <a:lnSpc>
                          <a:spcPct val="115000"/>
                        </a:lnSpc>
                        <a:spcAft>
                          <a:spcPts val="0"/>
                        </a:spcAft>
                      </a:pPr>
                      <a:r>
                        <a:rPr lang="uk-UA" sz="1100" b="1" i="1" dirty="0">
                          <a:effectLst/>
                          <a:latin typeface="Times New Roman"/>
                          <a:ea typeface="Times New Roman"/>
                          <a:cs typeface="Times New Roman"/>
                        </a:rPr>
                        <a:t> </a:t>
                      </a:r>
                      <a:r>
                        <a:rPr lang="uk-UA" sz="1100" b="1" i="1" dirty="0" smtClean="0">
                          <a:effectLst/>
                          <a:latin typeface="Times New Roman"/>
                          <a:ea typeface="Times New Roman"/>
                          <a:cs typeface="Times New Roman"/>
                        </a:rPr>
                        <a:t>Секція </a:t>
                      </a:r>
                      <a:r>
                        <a:rPr lang="uk-UA" sz="1100" b="1" i="1" dirty="0">
                          <a:effectLst/>
                          <a:latin typeface="Times New Roman"/>
                          <a:ea typeface="Times New Roman"/>
                          <a:cs typeface="Times New Roman"/>
                        </a:rPr>
                        <a:t>«Літературна творчість»</a:t>
                      </a: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188488">
                <a:tc>
                  <a:txBody>
                    <a:bodyPr/>
                    <a:lstStyle/>
                    <a:p>
                      <a:pPr algn="ctr">
                        <a:lnSpc>
                          <a:spcPct val="115000"/>
                        </a:lnSpc>
                        <a:spcAft>
                          <a:spcPts val="0"/>
                        </a:spcAft>
                      </a:pPr>
                      <a:r>
                        <a:rPr lang="en-US" sz="800" dirty="0" smtClean="0">
                          <a:effectLst/>
                          <a:latin typeface="Times New Roman"/>
                          <a:ea typeface="Times New Roman"/>
                          <a:cs typeface="Times New Roman"/>
                        </a:rPr>
                        <a:t>2</a:t>
                      </a:r>
                      <a:endParaRPr lang="uk-UA" sz="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effectLst/>
                          <a:latin typeface="Times New Roman"/>
                          <a:ea typeface="Times New Roman"/>
                          <a:cs typeface="Times New Roman"/>
                        </a:rPr>
                        <a:t>Башук</a:t>
                      </a:r>
                      <a:r>
                        <a:rPr lang="uk-UA" sz="1100" dirty="0">
                          <a:effectLst/>
                          <a:latin typeface="Times New Roman"/>
                          <a:ea typeface="Times New Roman"/>
                          <a:cs typeface="Times New Roman"/>
                        </a:rPr>
                        <a:t> Катерина Олегівна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dirty="0">
                          <a:effectLst/>
                          <a:latin typeface="Times New Roman"/>
                          <a:ea typeface="Times New Roman"/>
                          <a:cs typeface="Times New Roman"/>
                        </a:rPr>
                        <a:t>ІІ курс клас української філології</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100" b="1" dirty="0">
                          <a:effectLst/>
                          <a:latin typeface="Times New Roman"/>
                          <a:ea typeface="Times New Roman"/>
                          <a:cs typeface="Times New Roman"/>
                        </a:rPr>
                        <a:t>ІІ</a:t>
                      </a: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100" dirty="0" err="1">
                          <a:effectLst/>
                          <a:latin typeface="Times New Roman"/>
                          <a:ea typeface="Times New Roman"/>
                          <a:cs typeface="Times New Roman"/>
                        </a:rPr>
                        <a:t>Гадзінський</a:t>
                      </a:r>
                      <a:r>
                        <a:rPr lang="uk-UA" sz="1100" dirty="0">
                          <a:effectLst/>
                          <a:latin typeface="Times New Roman"/>
                          <a:ea typeface="Times New Roman"/>
                          <a:cs typeface="Times New Roman"/>
                        </a:rPr>
                        <a:t> Олександр Євгенович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488">
                <a:tc gridSpan="6">
                  <a:txBody>
                    <a:bodyPr/>
                    <a:lstStyle/>
                    <a:p>
                      <a:pPr algn="ctr">
                        <a:lnSpc>
                          <a:spcPct val="115000"/>
                        </a:lnSpc>
                        <a:spcAft>
                          <a:spcPts val="0"/>
                        </a:spcAft>
                      </a:pPr>
                      <a:r>
                        <a:rPr lang="uk-UA" sz="1100" b="1" i="1" dirty="0">
                          <a:effectLst/>
                          <a:latin typeface="Times New Roman"/>
                          <a:ea typeface="Times New Roman"/>
                          <a:cs typeface="Times New Roman"/>
                        </a:rPr>
                        <a:t>Секція «Українська література» </a:t>
                      </a: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94244">
                <a:tc>
                  <a:txBody>
                    <a:bodyPr/>
                    <a:lstStyle/>
                    <a:p>
                      <a:pPr algn="ctr">
                        <a:lnSpc>
                          <a:spcPct val="115000"/>
                        </a:lnSpc>
                        <a:spcAft>
                          <a:spcPts val="0"/>
                        </a:spcAft>
                      </a:pPr>
                      <a:r>
                        <a:rPr lang="en-US" sz="800" dirty="0" smtClean="0">
                          <a:effectLst/>
                          <a:latin typeface="Times New Roman"/>
                          <a:ea typeface="Times New Roman"/>
                          <a:cs typeface="Times New Roman"/>
                        </a:rPr>
                        <a:t>3</a:t>
                      </a:r>
                      <a:endParaRPr lang="uk-UA" sz="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100" dirty="0">
                          <a:effectLst/>
                          <a:latin typeface="Times New Roman"/>
                          <a:ea typeface="Times New Roman"/>
                          <a:cs typeface="Times New Roman"/>
                        </a:rPr>
                        <a:t>Гайдук Анастасія Олександрівна</a:t>
                      </a:r>
                    </a:p>
                  </a:txBody>
                  <a:tcPr marL="68580" marR="68580" marT="0" marB="0">
                    <a:lnL w="12700" cap="flat" cmpd="sng" algn="ctr">
                      <a:solidFill>
                        <a:srgbClr val="000000"/>
                      </a:solidFill>
                      <a:prstDash val="solid"/>
                      <a:round/>
                      <a:headEnd type="none" w="med" len="med"/>
                      <a:tailEnd type="none" w="med" len="med"/>
                    </a:lnL>
                  </a:tcPr>
                </a:tc>
                <a:tc>
                  <a:txBody>
                    <a:bodyPr/>
                    <a:lstStyle/>
                    <a:p>
                      <a:pPr>
                        <a:lnSpc>
                          <a:spcPct val="115000"/>
                        </a:lnSpc>
                        <a:spcAft>
                          <a:spcPts val="0"/>
                        </a:spcAft>
                      </a:pPr>
                      <a:r>
                        <a:rPr lang="uk-UA" sz="1100" dirty="0">
                          <a:effectLst/>
                          <a:latin typeface="Times New Roman"/>
                          <a:ea typeface="Times New Roman"/>
                          <a:cs typeface="Times New Roman"/>
                        </a:rPr>
                        <a:t>ІІ курс клас іноземної філології</a:t>
                      </a:r>
                    </a:p>
                  </a:txBody>
                  <a:tcPr marL="68580" marR="68580" marT="0" marB="0"/>
                </a:tc>
                <a:tc gridSpan="2">
                  <a:txBody>
                    <a:bodyPr/>
                    <a:lstStyle/>
                    <a:p>
                      <a:pPr algn="ctr">
                        <a:lnSpc>
                          <a:spcPct val="115000"/>
                        </a:lnSpc>
                        <a:spcAft>
                          <a:spcPts val="0"/>
                        </a:spcAft>
                      </a:pPr>
                      <a:r>
                        <a:rPr lang="uk-UA" sz="1100" b="1" dirty="0">
                          <a:effectLst/>
                          <a:latin typeface="Times New Roman"/>
                          <a:ea typeface="Times New Roman"/>
                          <a:cs typeface="Times New Roman"/>
                        </a:rPr>
                        <a:t>ІІ</a:t>
                      </a:r>
                      <a:endParaRPr lang="uk-UA" sz="1100" dirty="0">
                        <a:effectLst/>
                        <a:latin typeface="Times New Roman"/>
                        <a:ea typeface="Times New Roman"/>
                        <a:cs typeface="Times New Roman"/>
                      </a:endParaRPr>
                    </a:p>
                  </a:txBody>
                  <a:tcPr marL="68580" marR="68580" marT="0" marB="0"/>
                </a:tc>
                <a:tc hMerge="1">
                  <a:txBody>
                    <a:bodyPr/>
                    <a:lstStyle/>
                    <a:p>
                      <a:endParaRPr lang="uk-UA"/>
                    </a:p>
                  </a:txBody>
                  <a:tcPr/>
                </a:tc>
                <a:tc rowSpan="2">
                  <a:txBody>
                    <a:bodyPr/>
                    <a:lstStyle/>
                    <a:p>
                      <a:pPr algn="ctr">
                        <a:lnSpc>
                          <a:spcPct val="115000"/>
                        </a:lnSpc>
                        <a:spcAft>
                          <a:spcPts val="0"/>
                        </a:spcAft>
                      </a:pPr>
                      <a:r>
                        <a:rPr lang="uk-UA" sz="1100" dirty="0">
                          <a:effectLst/>
                          <a:latin typeface="Times New Roman"/>
                          <a:ea typeface="Times New Roman"/>
                          <a:cs typeface="Times New Roman"/>
                        </a:rPr>
                        <a:t>Бондаренко Юрій Іванович</a:t>
                      </a:r>
                    </a:p>
                  </a:txBody>
                  <a:tcPr marL="68580" marR="68580" marT="0" marB="0">
                    <a:lnB w="12700" cap="flat" cmpd="sng" algn="ctr">
                      <a:solidFill>
                        <a:srgbClr val="000000"/>
                      </a:solidFill>
                      <a:prstDash val="solid"/>
                      <a:round/>
                      <a:headEnd type="none" w="med" len="med"/>
                      <a:tailEnd type="none" w="med" len="med"/>
                    </a:lnB>
                  </a:tcPr>
                </a:tc>
              </a:tr>
              <a:tr h="149341">
                <a:tc>
                  <a:txBody>
                    <a:bodyPr/>
                    <a:lstStyle/>
                    <a:p>
                      <a:pPr algn="ctr">
                        <a:lnSpc>
                          <a:spcPct val="115000"/>
                        </a:lnSpc>
                        <a:spcAft>
                          <a:spcPts val="0"/>
                        </a:spcAft>
                      </a:pPr>
                      <a:r>
                        <a:rPr lang="en-US" sz="800" dirty="0" smtClean="0">
                          <a:effectLst/>
                          <a:latin typeface="Times New Roman"/>
                          <a:ea typeface="Times New Roman"/>
                          <a:cs typeface="Times New Roman"/>
                        </a:rPr>
                        <a:t>4</a:t>
                      </a:r>
                      <a:endParaRPr lang="uk-UA" sz="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100">
                          <a:effectLst/>
                          <a:latin typeface="Times New Roman"/>
                          <a:ea typeface="Times New Roman"/>
                          <a:cs typeface="Times New Roman"/>
                        </a:rPr>
                        <a:t>Швидка Карина Володимирівна</a:t>
                      </a:r>
                    </a:p>
                  </a:txBody>
                  <a:tcPr marL="68580" marR="68580" marT="0" marB="0">
                    <a:lnL w="12700" cap="flat" cmpd="sng" algn="ctr">
                      <a:solidFill>
                        <a:srgbClr val="000000"/>
                      </a:solidFill>
                      <a:prstDash val="solid"/>
                      <a:round/>
                      <a:headEnd type="none" w="med" len="med"/>
                      <a:tailEnd type="none" w="med" len="med"/>
                    </a:lnL>
                  </a:tcPr>
                </a:tc>
                <a:tc>
                  <a:txBody>
                    <a:bodyPr/>
                    <a:lstStyle/>
                    <a:p>
                      <a:pPr>
                        <a:lnSpc>
                          <a:spcPct val="115000"/>
                        </a:lnSpc>
                        <a:spcAft>
                          <a:spcPts val="0"/>
                        </a:spcAft>
                      </a:pPr>
                      <a:r>
                        <a:rPr lang="uk-UA" sz="1100">
                          <a:effectLst/>
                          <a:latin typeface="Times New Roman"/>
                          <a:ea typeface="Times New Roman"/>
                          <a:cs typeface="Times New Roman"/>
                        </a:rPr>
                        <a:t>ІІ курс клас іноземної філології</a:t>
                      </a:r>
                    </a:p>
                  </a:txBody>
                  <a:tcPr marL="68580" marR="68580" marT="0" marB="0"/>
                </a:tc>
                <a:tc gridSpan="2">
                  <a:txBody>
                    <a:bodyPr/>
                    <a:lstStyle/>
                    <a:p>
                      <a:pPr algn="ctr">
                        <a:lnSpc>
                          <a:spcPct val="115000"/>
                        </a:lnSpc>
                        <a:spcAft>
                          <a:spcPts val="0"/>
                        </a:spcAft>
                      </a:pPr>
                      <a:r>
                        <a:rPr lang="uk-UA" sz="1100" b="1">
                          <a:effectLst/>
                          <a:latin typeface="Times New Roman"/>
                          <a:ea typeface="Times New Roman"/>
                          <a:cs typeface="Times New Roman"/>
                        </a:rPr>
                        <a:t>ІІІ</a:t>
                      </a:r>
                      <a:endParaRPr lang="uk-UA" sz="1100">
                        <a:effectLst/>
                        <a:latin typeface="Times New Roman"/>
                        <a:ea typeface="Times New Roman"/>
                        <a:cs typeface="Times New Roman"/>
                      </a:endParaRPr>
                    </a:p>
                  </a:txBody>
                  <a:tcPr marL="68580" marR="68580" marT="0" marB="0">
                    <a:lnB w="12700" cap="flat" cmpd="sng" algn="ctr">
                      <a:solidFill>
                        <a:srgbClr val="000000"/>
                      </a:solidFill>
                      <a:prstDash val="solid"/>
                      <a:round/>
                      <a:headEnd type="none" w="med" len="med"/>
                      <a:tailEnd type="none" w="med" len="med"/>
                    </a:lnB>
                  </a:tcPr>
                </a:tc>
                <a:tc hMerge="1">
                  <a:txBody>
                    <a:bodyPr/>
                    <a:lstStyle/>
                    <a:p>
                      <a:endParaRPr lang="uk-UA"/>
                    </a:p>
                  </a:txBody>
                  <a:tcPr/>
                </a:tc>
                <a:tc vMerge="1">
                  <a:txBody>
                    <a:bodyPr/>
                    <a:lstStyle/>
                    <a:p>
                      <a:endParaRPr lang="uk-UA"/>
                    </a:p>
                  </a:txBody>
                  <a:tcPr/>
                </a:tc>
              </a:tr>
              <a:tr h="188488">
                <a:tc gridSpan="6">
                  <a:txBody>
                    <a:bodyPr/>
                    <a:lstStyle/>
                    <a:p>
                      <a:pPr algn="ctr">
                        <a:lnSpc>
                          <a:spcPct val="115000"/>
                        </a:lnSpc>
                        <a:spcAft>
                          <a:spcPts val="0"/>
                        </a:spcAft>
                      </a:pPr>
                      <a:r>
                        <a:rPr lang="uk-UA" sz="1100" b="1" i="1" dirty="0">
                          <a:effectLst/>
                          <a:latin typeface="Times New Roman"/>
                          <a:ea typeface="Times New Roman"/>
                          <a:cs typeface="Times New Roman"/>
                        </a:rPr>
                        <a:t> </a:t>
                      </a:r>
                      <a:endParaRPr lang="uk-UA" sz="1100" dirty="0">
                        <a:effectLst/>
                        <a:latin typeface="Times New Roman"/>
                        <a:ea typeface="Times New Roman"/>
                        <a:cs typeface="Times New Roman"/>
                      </a:endParaRPr>
                    </a:p>
                    <a:p>
                      <a:pPr algn="ctr">
                        <a:lnSpc>
                          <a:spcPct val="115000"/>
                        </a:lnSpc>
                        <a:spcAft>
                          <a:spcPts val="0"/>
                        </a:spcAft>
                      </a:pPr>
                      <a:r>
                        <a:rPr lang="uk-UA" sz="1100" b="1" i="1" dirty="0">
                          <a:effectLst/>
                          <a:latin typeface="Times New Roman"/>
                          <a:ea typeface="Times New Roman"/>
                          <a:cs typeface="Times New Roman"/>
                        </a:rPr>
                        <a:t>Секція «Фольклористика»</a:t>
                      </a: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94244">
                <a:tc>
                  <a:txBody>
                    <a:bodyPr/>
                    <a:lstStyle/>
                    <a:p>
                      <a:pPr algn="ctr">
                        <a:lnSpc>
                          <a:spcPct val="115000"/>
                        </a:lnSpc>
                        <a:spcAft>
                          <a:spcPts val="0"/>
                        </a:spcAft>
                      </a:pPr>
                      <a:r>
                        <a:rPr lang="en-US" sz="800" dirty="0" smtClean="0">
                          <a:effectLst/>
                          <a:latin typeface="Times New Roman"/>
                          <a:ea typeface="Times New Roman"/>
                          <a:cs typeface="Times New Roman"/>
                        </a:rPr>
                        <a:t>5</a:t>
                      </a:r>
                      <a:endParaRPr lang="uk-UA" sz="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a:effectLst/>
                          <a:latin typeface="Times New Roman"/>
                          <a:ea typeface="Times New Roman"/>
                          <a:cs typeface="Times New Roman"/>
                        </a:rPr>
                        <a:t>Панченко Анастасія Миколаївна</a:t>
                      </a:r>
                    </a:p>
                  </a:txBody>
                  <a:tcPr marL="68580" marR="68580" marT="0" marB="0">
                    <a:lnL w="12700" cap="flat" cmpd="sng" algn="ctr">
                      <a:solidFill>
                        <a:srgbClr val="000000"/>
                      </a:solidFill>
                      <a:prstDash val="solid"/>
                      <a:round/>
                      <a:headEnd type="none" w="med" len="med"/>
                      <a:tailEnd type="none" w="med" len="med"/>
                    </a:lnL>
                  </a:tcPr>
                </a:tc>
                <a:tc>
                  <a:txBody>
                    <a:bodyPr/>
                    <a:lstStyle/>
                    <a:p>
                      <a:pPr algn="ctr">
                        <a:lnSpc>
                          <a:spcPct val="115000"/>
                        </a:lnSpc>
                        <a:spcAft>
                          <a:spcPts val="0"/>
                        </a:spcAft>
                      </a:pPr>
                      <a:r>
                        <a:rPr lang="uk-UA" sz="1100" dirty="0">
                          <a:effectLst/>
                          <a:latin typeface="Times New Roman"/>
                          <a:ea typeface="Times New Roman"/>
                          <a:cs typeface="Times New Roman"/>
                        </a:rPr>
                        <a:t>ІІ курс клас української філології</a:t>
                      </a:r>
                    </a:p>
                  </a:txBody>
                  <a:tcPr marL="68580" marR="68580" marT="0" marB="0"/>
                </a:tc>
                <a:tc gridSpan="2">
                  <a:txBody>
                    <a:bodyPr/>
                    <a:lstStyle/>
                    <a:p>
                      <a:pPr algn="ctr">
                        <a:lnSpc>
                          <a:spcPct val="115000"/>
                        </a:lnSpc>
                        <a:spcAft>
                          <a:spcPts val="0"/>
                        </a:spcAft>
                      </a:pPr>
                      <a:r>
                        <a:rPr lang="uk-UA" sz="1100" b="1" dirty="0">
                          <a:effectLst/>
                          <a:latin typeface="Times New Roman"/>
                          <a:ea typeface="Times New Roman"/>
                          <a:cs typeface="Times New Roman"/>
                        </a:rPr>
                        <a:t>ІІІ</a:t>
                      </a:r>
                      <a:endParaRPr lang="uk-UA" sz="1100" dirty="0">
                        <a:effectLst/>
                        <a:latin typeface="Times New Roman"/>
                        <a:ea typeface="Times New Roman"/>
                        <a:cs typeface="Times New Roman"/>
                      </a:endParaRPr>
                    </a:p>
                  </a:txBody>
                  <a:tcPr marL="68580" marR="68580" marT="0" marB="0"/>
                </a:tc>
                <a:tc hMerge="1">
                  <a:txBody>
                    <a:bodyPr/>
                    <a:lstStyle/>
                    <a:p>
                      <a:endParaRPr lang="uk-UA"/>
                    </a:p>
                  </a:txBody>
                  <a:tcPr/>
                </a:tc>
                <a:tc>
                  <a:txBody>
                    <a:bodyPr/>
                    <a:lstStyle/>
                    <a:p>
                      <a:pPr algn="ctr">
                        <a:lnSpc>
                          <a:spcPct val="115000"/>
                        </a:lnSpc>
                        <a:spcAft>
                          <a:spcPts val="0"/>
                        </a:spcAft>
                      </a:pPr>
                      <a:r>
                        <a:rPr lang="uk-UA" sz="1100" dirty="0">
                          <a:effectLst/>
                          <a:latin typeface="Times New Roman"/>
                          <a:ea typeface="Times New Roman"/>
                          <a:cs typeface="Times New Roman"/>
                        </a:rPr>
                        <a:t>Бондаренко </a:t>
                      </a:r>
                      <a:r>
                        <a:rPr lang="uk-UA" sz="1100" dirty="0" err="1">
                          <a:effectLst/>
                          <a:latin typeface="Times New Roman"/>
                          <a:ea typeface="Times New Roman"/>
                          <a:cs typeface="Times New Roman"/>
                        </a:rPr>
                        <a:t>АллаІванівна</a:t>
                      </a:r>
                      <a:endParaRPr lang="uk-UA" sz="1100" dirty="0">
                        <a:effectLst/>
                        <a:latin typeface="Times New Roman"/>
                        <a:ea typeface="Times New Roman"/>
                        <a:cs typeface="Times New Roman"/>
                      </a:endParaRPr>
                    </a:p>
                  </a:txBody>
                  <a:tcPr marL="68580" marR="68580" marT="0" marB="0"/>
                </a:tc>
              </a:tr>
              <a:tr h="94244">
                <a:tc gridSpan="6">
                  <a:txBody>
                    <a:bodyPr/>
                    <a:lstStyle/>
                    <a:p>
                      <a:pPr algn="ctr">
                        <a:lnSpc>
                          <a:spcPct val="115000"/>
                        </a:lnSpc>
                        <a:spcAft>
                          <a:spcPts val="0"/>
                        </a:spcAft>
                      </a:pPr>
                      <a:r>
                        <a:rPr lang="uk-UA" sz="1100" b="1" i="1" dirty="0" smtClean="0">
                          <a:effectLst/>
                          <a:latin typeface="Times New Roman"/>
                          <a:ea typeface="Times New Roman"/>
                          <a:cs typeface="Times New Roman"/>
                        </a:rPr>
                        <a:t>Секція </a:t>
                      </a:r>
                      <a:r>
                        <a:rPr lang="uk-UA" sz="1100" b="1" i="1" dirty="0">
                          <a:effectLst/>
                          <a:latin typeface="Times New Roman"/>
                          <a:ea typeface="Times New Roman"/>
                          <a:cs typeface="Times New Roman"/>
                        </a:rPr>
                        <a:t>«Мистецтвознавство»</a:t>
                      </a: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94244">
                <a:tc>
                  <a:txBody>
                    <a:bodyPr/>
                    <a:lstStyle/>
                    <a:p>
                      <a:pPr algn="ctr">
                        <a:lnSpc>
                          <a:spcPct val="115000"/>
                        </a:lnSpc>
                        <a:spcAft>
                          <a:spcPts val="0"/>
                        </a:spcAft>
                      </a:pPr>
                      <a:r>
                        <a:rPr lang="en-US" sz="800" dirty="0" smtClean="0">
                          <a:effectLst/>
                          <a:latin typeface="Times New Roman"/>
                          <a:ea typeface="Times New Roman"/>
                          <a:cs typeface="Times New Roman"/>
                        </a:rPr>
                        <a:t>6</a:t>
                      </a:r>
                      <a:endParaRPr lang="uk-UA" sz="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effectLst/>
                          <a:latin typeface="Times New Roman"/>
                          <a:ea typeface="Times New Roman"/>
                          <a:cs typeface="Times New Roman"/>
                        </a:rPr>
                        <a:t>Канцеляренко</a:t>
                      </a:r>
                      <a:r>
                        <a:rPr lang="uk-UA" sz="1100" dirty="0">
                          <a:effectLst/>
                          <a:latin typeface="Times New Roman"/>
                          <a:ea typeface="Times New Roman"/>
                          <a:cs typeface="Times New Roman"/>
                        </a:rPr>
                        <a:t> Віталіна Сергіївна</a:t>
                      </a:r>
                    </a:p>
                  </a:txBody>
                  <a:tcPr marL="68580" marR="68580" marT="0" marB="0">
                    <a:lnL w="12700" cap="flat" cmpd="sng" algn="ctr">
                      <a:solidFill>
                        <a:srgbClr val="000000"/>
                      </a:solidFill>
                      <a:prstDash val="solid"/>
                      <a:round/>
                      <a:headEnd type="none" w="med" len="med"/>
                      <a:tailEnd type="none" w="med" len="med"/>
                    </a:lnL>
                  </a:tcPr>
                </a:tc>
                <a:tc>
                  <a:txBody>
                    <a:bodyPr/>
                    <a:lstStyle/>
                    <a:p>
                      <a:pPr algn="ctr">
                        <a:lnSpc>
                          <a:spcPct val="115000"/>
                        </a:lnSpc>
                        <a:spcAft>
                          <a:spcPts val="0"/>
                        </a:spcAft>
                      </a:pPr>
                      <a:r>
                        <a:rPr lang="uk-UA" sz="1100" dirty="0">
                          <a:effectLst/>
                          <a:latin typeface="Times New Roman"/>
                          <a:ea typeface="Times New Roman"/>
                          <a:cs typeface="Times New Roman"/>
                        </a:rPr>
                        <a:t>ІІ курс клас української філології</a:t>
                      </a:r>
                    </a:p>
                  </a:txBody>
                  <a:tcPr marL="68580" marR="68580" marT="0" marB="0"/>
                </a:tc>
                <a:tc gridSpan="2">
                  <a:txBody>
                    <a:bodyPr/>
                    <a:lstStyle/>
                    <a:p>
                      <a:pPr algn="ctr">
                        <a:lnSpc>
                          <a:spcPct val="115000"/>
                        </a:lnSpc>
                        <a:spcAft>
                          <a:spcPts val="0"/>
                        </a:spcAft>
                      </a:pPr>
                      <a:r>
                        <a:rPr lang="uk-UA" sz="1100" b="1" dirty="0">
                          <a:effectLst/>
                          <a:latin typeface="Times New Roman"/>
                          <a:ea typeface="Times New Roman"/>
                          <a:cs typeface="Times New Roman"/>
                        </a:rPr>
                        <a:t>І</a:t>
                      </a:r>
                      <a:endParaRPr lang="uk-UA" sz="1100" dirty="0">
                        <a:effectLst/>
                        <a:latin typeface="Times New Roman"/>
                        <a:ea typeface="Times New Roman"/>
                        <a:cs typeface="Times New Roman"/>
                      </a:endParaRPr>
                    </a:p>
                  </a:txBody>
                  <a:tcPr marL="68580" marR="68580" marT="0" marB="0"/>
                </a:tc>
                <a:tc hMerge="1">
                  <a:txBody>
                    <a:bodyPr/>
                    <a:lstStyle/>
                    <a:p>
                      <a:endParaRPr lang="uk-UA"/>
                    </a:p>
                  </a:txBody>
                  <a:tcPr/>
                </a:tc>
                <a:tc>
                  <a:txBody>
                    <a:bodyPr/>
                    <a:lstStyle/>
                    <a:p>
                      <a:pPr algn="ctr">
                        <a:lnSpc>
                          <a:spcPct val="115000"/>
                        </a:lnSpc>
                        <a:spcAft>
                          <a:spcPts val="0"/>
                        </a:spcAft>
                      </a:pPr>
                      <a:r>
                        <a:rPr lang="uk-UA" sz="1100" dirty="0" err="1">
                          <a:effectLst/>
                          <a:latin typeface="Times New Roman"/>
                          <a:ea typeface="Times New Roman"/>
                          <a:cs typeface="Times New Roman"/>
                        </a:rPr>
                        <a:t>Бутурлим</a:t>
                      </a:r>
                      <a:r>
                        <a:rPr lang="uk-UA" sz="1100" dirty="0">
                          <a:effectLst/>
                          <a:latin typeface="Times New Roman"/>
                          <a:ea typeface="Times New Roman"/>
                          <a:cs typeface="Times New Roman"/>
                        </a:rPr>
                        <a:t> Тетяна Іванівна</a:t>
                      </a:r>
                    </a:p>
                  </a:txBody>
                  <a:tcPr marL="68580" marR="68580" marT="0" marB="0" anchor="ctr"/>
                </a:tc>
              </a:tr>
              <a:tr h="94244">
                <a:tc gridSpan="6">
                  <a:txBody>
                    <a:bodyPr/>
                    <a:lstStyle/>
                    <a:p>
                      <a:pPr algn="ctr">
                        <a:lnSpc>
                          <a:spcPct val="115000"/>
                        </a:lnSpc>
                        <a:spcAft>
                          <a:spcPts val="0"/>
                        </a:spcAft>
                      </a:pPr>
                      <a:r>
                        <a:rPr lang="uk-UA" sz="1100" b="1">
                          <a:effectLst/>
                          <a:latin typeface="Times New Roman"/>
                          <a:ea typeface="Times New Roman"/>
                          <a:cs typeface="Times New Roman"/>
                        </a:rPr>
                        <a:t>ВІДДІЛЕННЯ «МОВОЗНАВСТВА» </a:t>
                      </a:r>
                      <a:endParaRPr lang="uk-UA" sz="11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94244">
                <a:tc gridSpan="6">
                  <a:txBody>
                    <a:bodyPr/>
                    <a:lstStyle/>
                    <a:p>
                      <a:pPr algn="ctr">
                        <a:lnSpc>
                          <a:spcPct val="115000"/>
                        </a:lnSpc>
                        <a:spcAft>
                          <a:spcPts val="0"/>
                        </a:spcAft>
                      </a:pPr>
                      <a:r>
                        <a:rPr lang="uk-UA" sz="1100" b="1" i="1" dirty="0">
                          <a:effectLst/>
                          <a:latin typeface="Times New Roman"/>
                          <a:ea typeface="Times New Roman"/>
                          <a:cs typeface="Times New Roman"/>
                        </a:rPr>
                        <a:t>Секція «Англійська мова</a:t>
                      </a:r>
                      <a:r>
                        <a:rPr lang="uk-UA" sz="1100" b="1" i="1" dirty="0" smtClean="0">
                          <a:effectLst/>
                          <a:latin typeface="Times New Roman"/>
                          <a:ea typeface="Times New Roman"/>
                          <a:cs typeface="Times New Roman"/>
                        </a:rPr>
                        <a:t>»</a:t>
                      </a:r>
                      <a:r>
                        <a:rPr lang="uk-UA" sz="1100" b="1" i="1" dirty="0">
                          <a:effectLst/>
                          <a:latin typeface="Times New Roman"/>
                          <a:ea typeface="Times New Roman"/>
                          <a:cs typeface="Times New Roman"/>
                        </a:rPr>
                        <a:t> </a:t>
                      </a: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pPr algn="ctr">
                        <a:lnSpc>
                          <a:spcPct val="115000"/>
                        </a:lnSpc>
                        <a:spcAft>
                          <a:spcPts val="0"/>
                        </a:spcAft>
                      </a:pP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244">
                <a:tc>
                  <a:txBody>
                    <a:bodyPr/>
                    <a:lstStyle/>
                    <a:p>
                      <a:pPr algn="ctr">
                        <a:lnSpc>
                          <a:spcPct val="115000"/>
                        </a:lnSpc>
                        <a:spcAft>
                          <a:spcPts val="0"/>
                        </a:spcAft>
                      </a:pPr>
                      <a:r>
                        <a:rPr lang="en-US" sz="800" dirty="0" smtClean="0">
                          <a:effectLst/>
                          <a:latin typeface="Times New Roman"/>
                          <a:ea typeface="Times New Roman"/>
                          <a:cs typeface="Times New Roman"/>
                        </a:rPr>
                        <a:t>7</a:t>
                      </a:r>
                      <a:endParaRPr lang="uk-UA" sz="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a:effectLst/>
                          <a:latin typeface="Times New Roman"/>
                          <a:ea typeface="Times New Roman"/>
                          <a:cs typeface="Times New Roman"/>
                        </a:rPr>
                        <a:t>Передня Тетяна Володимирівна</a:t>
                      </a:r>
                    </a:p>
                  </a:txBody>
                  <a:tcPr marL="68580" marR="68580" marT="0" marB="0">
                    <a:lnL w="12700" cap="flat" cmpd="sng" algn="ctr">
                      <a:solidFill>
                        <a:srgbClr val="000000"/>
                      </a:solidFill>
                      <a:prstDash val="solid"/>
                      <a:round/>
                      <a:headEnd type="none" w="med" len="med"/>
                      <a:tailEnd type="none" w="med" len="med"/>
                    </a:lnL>
                  </a:tcPr>
                </a:tc>
                <a:tc>
                  <a:txBody>
                    <a:bodyPr/>
                    <a:lstStyle/>
                    <a:p>
                      <a:pPr algn="ctr">
                        <a:lnSpc>
                          <a:spcPct val="115000"/>
                        </a:lnSpc>
                        <a:spcAft>
                          <a:spcPts val="0"/>
                        </a:spcAft>
                      </a:pPr>
                      <a:r>
                        <a:rPr lang="uk-UA" sz="1100" dirty="0">
                          <a:effectLst/>
                          <a:latin typeface="Times New Roman"/>
                          <a:ea typeface="Times New Roman"/>
                          <a:cs typeface="Times New Roman"/>
                        </a:rPr>
                        <a:t>ІІ курс клас іноземної філології</a:t>
                      </a:r>
                    </a:p>
                  </a:txBody>
                  <a:tcPr marL="68580" marR="68580" marT="0" marB="0"/>
                </a:tc>
                <a:tc gridSpan="2">
                  <a:txBody>
                    <a:bodyPr/>
                    <a:lstStyle/>
                    <a:p>
                      <a:pPr algn="ctr">
                        <a:lnSpc>
                          <a:spcPct val="115000"/>
                        </a:lnSpc>
                        <a:spcAft>
                          <a:spcPts val="0"/>
                        </a:spcAft>
                      </a:pPr>
                      <a:r>
                        <a:rPr lang="uk-UA" sz="1100" b="1" dirty="0">
                          <a:effectLst/>
                          <a:latin typeface="Times New Roman"/>
                          <a:ea typeface="Times New Roman"/>
                          <a:cs typeface="Times New Roman"/>
                        </a:rPr>
                        <a:t>ІІ</a:t>
                      </a:r>
                      <a:endParaRPr lang="uk-UA" sz="1100" dirty="0">
                        <a:effectLst/>
                        <a:latin typeface="Times New Roman"/>
                        <a:ea typeface="Times New Roman"/>
                        <a:cs typeface="Times New Roman"/>
                      </a:endParaRPr>
                    </a:p>
                  </a:txBody>
                  <a:tcPr marL="68580" marR="68580" marT="0" marB="0"/>
                </a:tc>
                <a:tc hMerge="1">
                  <a:txBody>
                    <a:bodyPr/>
                    <a:lstStyle/>
                    <a:p>
                      <a:endParaRPr lang="uk-UA"/>
                    </a:p>
                  </a:txBody>
                  <a:tcPr/>
                </a:tc>
                <a:tc>
                  <a:txBody>
                    <a:bodyPr/>
                    <a:lstStyle/>
                    <a:p>
                      <a:pPr algn="ctr">
                        <a:lnSpc>
                          <a:spcPct val="115000"/>
                        </a:lnSpc>
                        <a:spcAft>
                          <a:spcPts val="0"/>
                        </a:spcAft>
                      </a:pPr>
                      <a:r>
                        <a:rPr lang="uk-UA" sz="1100">
                          <a:effectLst/>
                          <a:latin typeface="Times New Roman"/>
                          <a:ea typeface="Times New Roman"/>
                          <a:cs typeface="Times New Roman"/>
                        </a:rPr>
                        <a:t>Павлюк Лариса Миколаївна</a:t>
                      </a:r>
                    </a:p>
                  </a:txBody>
                  <a:tcPr marL="68580" marR="68580" marT="0" marB="0"/>
                </a:tc>
              </a:tr>
              <a:tr h="94244">
                <a:tc gridSpan="6">
                  <a:txBody>
                    <a:bodyPr/>
                    <a:lstStyle/>
                    <a:p>
                      <a:pPr algn="ctr">
                        <a:lnSpc>
                          <a:spcPct val="115000"/>
                        </a:lnSpc>
                        <a:spcAft>
                          <a:spcPts val="0"/>
                        </a:spcAft>
                      </a:pPr>
                      <a:r>
                        <a:rPr lang="uk-UA" sz="1100" b="1" i="1">
                          <a:effectLst/>
                          <a:latin typeface="Times New Roman"/>
                          <a:ea typeface="Times New Roman"/>
                          <a:cs typeface="Times New Roman"/>
                        </a:rPr>
                        <a:t>Секція «Українська мова»</a:t>
                      </a:r>
                      <a:endParaRPr lang="uk-UA" sz="11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94244">
                <a:tc>
                  <a:txBody>
                    <a:bodyPr/>
                    <a:lstStyle/>
                    <a:p>
                      <a:pPr algn="ctr">
                        <a:lnSpc>
                          <a:spcPct val="115000"/>
                        </a:lnSpc>
                        <a:spcAft>
                          <a:spcPts val="0"/>
                        </a:spcAft>
                      </a:pPr>
                      <a:r>
                        <a:rPr lang="en-US" sz="800" dirty="0" smtClean="0">
                          <a:effectLst/>
                          <a:latin typeface="Times New Roman"/>
                          <a:ea typeface="Times New Roman"/>
                          <a:cs typeface="Times New Roman"/>
                        </a:rPr>
                        <a:t>8</a:t>
                      </a:r>
                      <a:endParaRPr lang="uk-UA" sz="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100">
                          <a:effectLst/>
                          <a:latin typeface="Times New Roman"/>
                          <a:ea typeface="Times New Roman"/>
                          <a:cs typeface="Times New Roman"/>
                        </a:rPr>
                        <a:t>Давиденко Ярослава Володимирівна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dirty="0">
                          <a:effectLst/>
                          <a:latin typeface="Times New Roman"/>
                          <a:ea typeface="Times New Roman"/>
                          <a:cs typeface="Times New Roman"/>
                        </a:rPr>
                        <a:t>ІІ курс клас іноземної філології</a:t>
                      </a: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algn="ctr">
                        <a:lnSpc>
                          <a:spcPct val="115000"/>
                        </a:lnSpc>
                        <a:spcAft>
                          <a:spcPts val="0"/>
                        </a:spcAft>
                      </a:pPr>
                      <a:r>
                        <a:rPr lang="uk-UA" sz="1100" b="1" dirty="0" smtClean="0">
                          <a:effectLst/>
                          <a:latin typeface="Times New Roman"/>
                          <a:ea typeface="Times New Roman"/>
                          <a:cs typeface="Times New Roman"/>
                        </a:rPr>
                        <a:t>І</a:t>
                      </a:r>
                      <a:endParaRPr lang="uk-UA" sz="1100" dirty="0">
                        <a:effectLst/>
                        <a:latin typeface="Times New Roman"/>
                        <a:ea typeface="Times New Roman"/>
                        <a:cs typeface="Times New Roman"/>
                      </a:endParaRPr>
                    </a:p>
                  </a:txBody>
                  <a:tcPr marL="68580" marR="68580" marT="0" marB="0">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smtClean="0">
                          <a:effectLst/>
                          <a:latin typeface="Times New Roman"/>
                          <a:ea typeface="Times New Roman"/>
                          <a:cs typeface="Times New Roman"/>
                        </a:rPr>
                        <a:t>ІІ</a:t>
                      </a:r>
                      <a:endParaRPr lang="uk-UA" sz="1100" b="1" dirty="0">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uk-UA" sz="1100" dirty="0">
                          <a:effectLst/>
                          <a:latin typeface="Times New Roman"/>
                          <a:ea typeface="Times New Roman"/>
                          <a:cs typeface="Times New Roman"/>
                        </a:rPr>
                        <a:t>Бойко Надія Іванівна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r>
              <a:tr h="188488">
                <a:tc>
                  <a:txBody>
                    <a:bodyPr/>
                    <a:lstStyle/>
                    <a:p>
                      <a:pPr algn="ctr">
                        <a:lnSpc>
                          <a:spcPct val="115000"/>
                        </a:lnSpc>
                        <a:spcAft>
                          <a:spcPts val="0"/>
                        </a:spcAft>
                      </a:pPr>
                      <a:r>
                        <a:rPr lang="en-US" sz="800" dirty="0" smtClean="0">
                          <a:effectLst/>
                          <a:latin typeface="Times New Roman"/>
                          <a:ea typeface="Times New Roman"/>
                          <a:cs typeface="Times New Roman"/>
                        </a:rPr>
                        <a:t>9</a:t>
                      </a:r>
                      <a:endParaRPr lang="uk-UA" sz="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effectLst/>
                          <a:latin typeface="Times New Roman"/>
                          <a:ea typeface="Times New Roman"/>
                          <a:cs typeface="Times New Roman"/>
                        </a:rPr>
                        <a:t>Домме Ангеліна Олексіївна</a:t>
                      </a: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algn="ctr">
                        <a:lnSpc>
                          <a:spcPct val="115000"/>
                        </a:lnSpc>
                        <a:spcAft>
                          <a:spcPts val="0"/>
                        </a:spcAft>
                      </a:pPr>
                      <a:r>
                        <a:rPr lang="uk-UA" sz="1100" dirty="0">
                          <a:effectLst/>
                          <a:latin typeface="Times New Roman"/>
                          <a:ea typeface="Times New Roman"/>
                          <a:cs typeface="Times New Roman"/>
                        </a:rPr>
                        <a:t>ІІ курс клас іноземної філології</a:t>
                      </a:r>
                    </a:p>
                  </a:txBody>
                  <a:tcPr marL="68580" marR="68580" marT="0" marB="0"/>
                </a:tc>
                <a:tc gridSpan="2">
                  <a:txBody>
                    <a:bodyPr/>
                    <a:lstStyle/>
                    <a:p>
                      <a:pPr algn="ctr">
                        <a:lnSpc>
                          <a:spcPct val="115000"/>
                        </a:lnSpc>
                        <a:spcAft>
                          <a:spcPts val="0"/>
                        </a:spcAft>
                      </a:pPr>
                      <a:r>
                        <a:rPr lang="uk-UA" sz="1100" b="1" dirty="0" smtClean="0">
                          <a:effectLst/>
                          <a:latin typeface="Times New Roman"/>
                          <a:ea typeface="Times New Roman"/>
                          <a:cs typeface="Times New Roman"/>
                        </a:rPr>
                        <a:t>ІІ</a:t>
                      </a:r>
                      <a:endParaRPr lang="uk-UA" sz="1100" dirty="0">
                        <a:effectLst/>
                        <a:latin typeface="Times New Roman"/>
                        <a:ea typeface="Times New Roman"/>
                        <a:cs typeface="Times New Roman"/>
                      </a:endParaRPr>
                    </a:p>
                  </a:txBody>
                  <a:tcPr marL="68580" marR="68580" marT="0" marB="0">
                    <a:lnT w="12700" cap="flat" cmpd="sng" algn="ctr">
                      <a:solidFill>
                        <a:srgbClr val="000000"/>
                      </a:solidFill>
                      <a:prstDash val="solid"/>
                      <a:round/>
                      <a:headEnd type="none" w="med" len="med"/>
                      <a:tailEnd type="none" w="med" len="med"/>
                    </a:lnT>
                  </a:tcPr>
                </a:tc>
                <a:tc hMerge="1">
                  <a:txBody>
                    <a:bodyPr/>
                    <a:lstStyle/>
                    <a:p>
                      <a:endParaRPr lang="uk-UA"/>
                    </a:p>
                  </a:txBody>
                  <a:tcPr/>
                </a:tc>
                <a:tc vMerge="1">
                  <a:txBody>
                    <a:bodyPr/>
                    <a:lstStyle/>
                    <a:p>
                      <a:endParaRPr lang="uk-UA"/>
                    </a:p>
                  </a:txBody>
                  <a:tcPr/>
                </a:tc>
              </a:tr>
              <a:tr h="94244">
                <a:tc gridSpan="6">
                  <a:txBody>
                    <a:bodyPr/>
                    <a:lstStyle/>
                    <a:p>
                      <a:pPr algn="ctr">
                        <a:lnSpc>
                          <a:spcPct val="115000"/>
                        </a:lnSpc>
                        <a:spcAft>
                          <a:spcPts val="0"/>
                        </a:spcAft>
                      </a:pPr>
                      <a:r>
                        <a:rPr lang="uk-UA" sz="1100" b="1" dirty="0">
                          <a:effectLst/>
                          <a:latin typeface="Times New Roman"/>
                          <a:ea typeface="Times New Roman"/>
                          <a:cs typeface="Times New Roman"/>
                        </a:rPr>
                        <a:t>ВІДДІЛЕННЯ  «ТЕХНІЧНІ  НАУКИ» </a:t>
                      </a: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188488">
                <a:tc gridSpan="6">
                  <a:txBody>
                    <a:bodyPr/>
                    <a:lstStyle/>
                    <a:p>
                      <a:pPr algn="ctr">
                        <a:lnSpc>
                          <a:spcPct val="115000"/>
                        </a:lnSpc>
                        <a:spcAft>
                          <a:spcPts val="0"/>
                        </a:spcAft>
                      </a:pPr>
                      <a:r>
                        <a:rPr lang="uk-UA" sz="1100" b="1" i="1" dirty="0">
                          <a:effectLst/>
                          <a:latin typeface="Times New Roman"/>
                          <a:ea typeface="Times New Roman"/>
                          <a:cs typeface="Times New Roman"/>
                        </a:rPr>
                        <a:t>Секція «Технологічні процеси та перспективні технології»</a:t>
                      </a: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188488">
                <a:tc>
                  <a:txBody>
                    <a:bodyPr/>
                    <a:lstStyle/>
                    <a:p>
                      <a:pPr algn="ctr">
                        <a:lnSpc>
                          <a:spcPct val="115000"/>
                        </a:lnSpc>
                        <a:spcAft>
                          <a:spcPts val="0"/>
                        </a:spcAft>
                      </a:pPr>
                      <a:r>
                        <a:rPr lang="en-US" sz="800" dirty="0" smtClean="0">
                          <a:effectLst/>
                          <a:latin typeface="Times New Roman"/>
                          <a:ea typeface="Times New Roman"/>
                          <a:cs typeface="Times New Roman"/>
                        </a:rPr>
                        <a:t>10</a:t>
                      </a:r>
                      <a:endParaRPr lang="uk-UA" sz="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effectLst/>
                          <a:latin typeface="Times New Roman"/>
                          <a:ea typeface="Times New Roman"/>
                          <a:cs typeface="Times New Roman"/>
                        </a:rPr>
                        <a:t>Улізько Данило Олексійович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a:effectLst/>
                          <a:latin typeface="Times New Roman"/>
                          <a:ea typeface="Times New Roman"/>
                          <a:cs typeface="Times New Roman"/>
                        </a:rPr>
                        <a:t>ІІ курс фізико-математичний клас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100" b="1" dirty="0">
                          <a:effectLst/>
                          <a:latin typeface="Times New Roman"/>
                          <a:ea typeface="Times New Roman"/>
                          <a:cs typeface="Times New Roman"/>
                        </a:rPr>
                        <a:t>ІІІ</a:t>
                      </a: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100" dirty="0" err="1">
                          <a:effectLst/>
                          <a:latin typeface="Times New Roman"/>
                          <a:ea typeface="Times New Roman"/>
                          <a:cs typeface="Times New Roman"/>
                        </a:rPr>
                        <a:t>Кнорозок</a:t>
                      </a:r>
                      <a:r>
                        <a:rPr lang="uk-UA" sz="1100" dirty="0">
                          <a:effectLst/>
                          <a:latin typeface="Times New Roman"/>
                          <a:ea typeface="Times New Roman"/>
                          <a:cs typeface="Times New Roman"/>
                        </a:rPr>
                        <a:t> Леонід Михайлович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488">
                <a:tc gridSpan="6">
                  <a:txBody>
                    <a:bodyPr/>
                    <a:lstStyle/>
                    <a:p>
                      <a:pPr algn="ctr">
                        <a:lnSpc>
                          <a:spcPct val="115000"/>
                        </a:lnSpc>
                        <a:spcAft>
                          <a:spcPts val="0"/>
                        </a:spcAft>
                      </a:pPr>
                      <a:r>
                        <a:rPr lang="uk-UA" sz="1100" b="1">
                          <a:effectLst/>
                          <a:latin typeface="Times New Roman"/>
                          <a:ea typeface="Times New Roman"/>
                          <a:cs typeface="Times New Roman"/>
                        </a:rPr>
                        <a:t>ВІДДІЛЕННЯ «КОМП’ЮТЕРНИХ ТЕХНОЛОГІЙ» </a:t>
                      </a:r>
                      <a:endParaRPr lang="uk-UA" sz="11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188488">
                <a:tc gridSpan="6">
                  <a:txBody>
                    <a:bodyPr/>
                    <a:lstStyle/>
                    <a:p>
                      <a:pPr algn="ctr">
                        <a:lnSpc>
                          <a:spcPct val="115000"/>
                        </a:lnSpc>
                        <a:spcAft>
                          <a:spcPts val="0"/>
                        </a:spcAft>
                      </a:pPr>
                      <a:r>
                        <a:rPr lang="uk-UA" sz="1100" b="1" i="1" dirty="0">
                          <a:effectLst/>
                          <a:latin typeface="Times New Roman"/>
                          <a:ea typeface="Times New Roman"/>
                          <a:cs typeface="Times New Roman"/>
                        </a:rPr>
                        <a:t>Секція «Технології програмування»</a:t>
                      </a: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94244">
                <a:tc>
                  <a:txBody>
                    <a:bodyPr/>
                    <a:lstStyle/>
                    <a:p>
                      <a:pPr algn="ctr">
                        <a:lnSpc>
                          <a:spcPct val="115000"/>
                        </a:lnSpc>
                        <a:spcAft>
                          <a:spcPts val="0"/>
                        </a:spcAft>
                      </a:pPr>
                      <a:r>
                        <a:rPr lang="uk-UA" sz="800" dirty="0" smtClean="0">
                          <a:effectLst/>
                          <a:latin typeface="Times New Roman"/>
                          <a:ea typeface="Times New Roman"/>
                          <a:cs typeface="Times New Roman"/>
                        </a:rPr>
                        <a:t>1</a:t>
                      </a:r>
                      <a:r>
                        <a:rPr lang="en-US" sz="800" dirty="0" smtClean="0">
                          <a:effectLst/>
                          <a:latin typeface="Times New Roman"/>
                          <a:ea typeface="Times New Roman"/>
                          <a:cs typeface="Times New Roman"/>
                        </a:rPr>
                        <a:t>1</a:t>
                      </a:r>
                      <a:endParaRPr lang="uk-UA" sz="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effectLst/>
                          <a:latin typeface="Times New Roman"/>
                          <a:ea typeface="Times New Roman"/>
                          <a:cs typeface="Times New Roman"/>
                        </a:rPr>
                        <a:t>Кантур Марина Ігорівна</a:t>
                      </a:r>
                    </a:p>
                  </a:txBody>
                  <a:tcPr marL="68580" marR="68580" marT="0" marB="0">
                    <a:lnL w="12700" cap="flat" cmpd="sng" algn="ctr">
                      <a:solidFill>
                        <a:srgbClr val="000000"/>
                      </a:solidFill>
                      <a:prstDash val="solid"/>
                      <a:round/>
                      <a:headEnd type="none" w="med" len="med"/>
                      <a:tailEnd type="none" w="med" len="med"/>
                    </a:lnL>
                  </a:tcPr>
                </a:tc>
                <a:tc>
                  <a:txBody>
                    <a:bodyPr/>
                    <a:lstStyle/>
                    <a:p>
                      <a:pPr algn="just">
                        <a:lnSpc>
                          <a:spcPct val="115000"/>
                        </a:lnSpc>
                        <a:spcAft>
                          <a:spcPts val="0"/>
                        </a:spcAft>
                      </a:pPr>
                      <a:r>
                        <a:rPr lang="uk-UA" sz="1100" dirty="0">
                          <a:effectLst/>
                          <a:latin typeface="Times New Roman"/>
                          <a:ea typeface="Times New Roman"/>
                          <a:cs typeface="Times New Roman"/>
                        </a:rPr>
                        <a:t>ІІ курс клас фізико-математичний</a:t>
                      </a:r>
                    </a:p>
                  </a:txBody>
                  <a:tcPr marL="68580" marR="68580" marT="0" marB="0"/>
                </a:tc>
                <a:tc gridSpan="2">
                  <a:txBody>
                    <a:bodyPr/>
                    <a:lstStyle/>
                    <a:p>
                      <a:pPr algn="ctr">
                        <a:lnSpc>
                          <a:spcPct val="115000"/>
                        </a:lnSpc>
                        <a:spcAft>
                          <a:spcPts val="0"/>
                        </a:spcAft>
                      </a:pPr>
                      <a:r>
                        <a:rPr lang="uk-UA" sz="1100" b="1" dirty="0">
                          <a:effectLst/>
                          <a:latin typeface="Times New Roman"/>
                          <a:ea typeface="Times New Roman"/>
                          <a:cs typeface="Times New Roman"/>
                        </a:rPr>
                        <a:t>ІІІ</a:t>
                      </a:r>
                      <a:endParaRPr lang="uk-UA" sz="1100" dirty="0">
                        <a:effectLst/>
                        <a:latin typeface="Times New Roman"/>
                        <a:ea typeface="Times New Roman"/>
                        <a:cs typeface="Times New Roman"/>
                      </a:endParaRPr>
                    </a:p>
                  </a:txBody>
                  <a:tcPr marL="68580" marR="68580" marT="0" marB="0"/>
                </a:tc>
                <a:tc hMerge="1">
                  <a:txBody>
                    <a:bodyPr/>
                    <a:lstStyle/>
                    <a:p>
                      <a:endParaRPr lang="uk-UA"/>
                    </a:p>
                  </a:txBody>
                  <a:tcPr/>
                </a:tc>
                <a:tc>
                  <a:txBody>
                    <a:bodyPr/>
                    <a:lstStyle/>
                    <a:p>
                      <a:pPr algn="ctr">
                        <a:lnSpc>
                          <a:spcPct val="115000"/>
                        </a:lnSpc>
                        <a:spcAft>
                          <a:spcPts val="0"/>
                        </a:spcAft>
                      </a:pPr>
                      <a:r>
                        <a:rPr lang="uk-UA" sz="1100" dirty="0">
                          <a:effectLst/>
                          <a:latin typeface="Times New Roman"/>
                          <a:ea typeface="Times New Roman"/>
                          <a:cs typeface="Times New Roman"/>
                        </a:rPr>
                        <a:t>Головіна Наталія Олександрівна</a:t>
                      </a:r>
                    </a:p>
                  </a:txBody>
                  <a:tcPr marL="68580" marR="68580" marT="0" marB="0">
                    <a:lnR w="12700" cap="flat" cmpd="sng" algn="ctr">
                      <a:solidFill>
                        <a:srgbClr val="000000"/>
                      </a:solidFill>
                      <a:prstDash val="solid"/>
                      <a:round/>
                      <a:headEnd type="none" w="med" len="med"/>
                      <a:tailEnd type="none" w="med" len="med"/>
                    </a:lnR>
                  </a:tcPr>
                </a:tc>
              </a:tr>
              <a:tr h="188488">
                <a:tc gridSpan="6">
                  <a:txBody>
                    <a:bodyPr/>
                    <a:lstStyle/>
                    <a:p>
                      <a:pPr algn="ctr">
                        <a:lnSpc>
                          <a:spcPct val="115000"/>
                        </a:lnSpc>
                        <a:spcAft>
                          <a:spcPts val="0"/>
                        </a:spcAft>
                      </a:pPr>
                      <a:r>
                        <a:rPr lang="uk-UA" sz="1100" b="1" dirty="0">
                          <a:effectLst/>
                          <a:latin typeface="Times New Roman"/>
                          <a:ea typeface="Times New Roman"/>
                          <a:cs typeface="Times New Roman"/>
                        </a:rPr>
                        <a:t>ВІДДІЛЕННЯ «ФІЛОСОФІЇ ТА СУСПІЛЬСТВОЗНАВСТВА» </a:t>
                      </a:r>
                      <a:endParaRPr lang="uk-UA" sz="1100" dirty="0">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94244">
                <a:tc gridSpan="6">
                  <a:txBody>
                    <a:bodyPr/>
                    <a:lstStyle/>
                    <a:p>
                      <a:pPr algn="ctr">
                        <a:lnSpc>
                          <a:spcPct val="115000"/>
                        </a:lnSpc>
                        <a:spcAft>
                          <a:spcPts val="0"/>
                        </a:spcAft>
                      </a:pPr>
                      <a:r>
                        <a:rPr lang="uk-UA" sz="1100" b="1" i="1" dirty="0">
                          <a:effectLst/>
                          <a:latin typeface="Times New Roman"/>
                          <a:ea typeface="Times New Roman"/>
                          <a:cs typeface="Times New Roman"/>
                        </a:rPr>
                        <a:t>Секція «Історичне краєзнавство»</a:t>
                      </a: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94244">
                <a:tc>
                  <a:txBody>
                    <a:bodyPr/>
                    <a:lstStyle/>
                    <a:p>
                      <a:pPr algn="ctr">
                        <a:lnSpc>
                          <a:spcPct val="115000"/>
                        </a:lnSpc>
                        <a:spcAft>
                          <a:spcPts val="0"/>
                        </a:spcAft>
                      </a:pPr>
                      <a:r>
                        <a:rPr lang="uk-UA" sz="800" dirty="0" smtClean="0">
                          <a:effectLst/>
                          <a:latin typeface="Times New Roman"/>
                          <a:ea typeface="Times New Roman"/>
                          <a:cs typeface="Times New Roman"/>
                        </a:rPr>
                        <a:t>1</a:t>
                      </a:r>
                      <a:r>
                        <a:rPr lang="en-US" sz="800" dirty="0" smtClean="0">
                          <a:effectLst/>
                          <a:latin typeface="Times New Roman"/>
                          <a:ea typeface="Times New Roman"/>
                          <a:cs typeface="Times New Roman"/>
                        </a:rPr>
                        <a:t>2</a:t>
                      </a:r>
                      <a:endParaRPr lang="uk-UA" sz="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effectLst/>
                          <a:latin typeface="Times New Roman"/>
                          <a:ea typeface="Times New Roman"/>
                          <a:cs typeface="Times New Roman"/>
                        </a:rPr>
                        <a:t>Кичко Анжеліка Миколаївна </a:t>
                      </a:r>
                    </a:p>
                  </a:txBody>
                  <a:tcPr marL="68580" marR="68580" marT="0" marB="0">
                    <a:lnL w="12700" cap="flat" cmpd="sng" algn="ctr">
                      <a:solidFill>
                        <a:srgbClr val="000000"/>
                      </a:solidFill>
                      <a:prstDash val="solid"/>
                      <a:round/>
                      <a:headEnd type="none" w="med" len="med"/>
                      <a:tailEnd type="none" w="med" len="med"/>
                    </a:lnL>
                  </a:tcPr>
                </a:tc>
                <a:tc>
                  <a:txBody>
                    <a:bodyPr/>
                    <a:lstStyle/>
                    <a:p>
                      <a:pPr algn="ctr">
                        <a:lnSpc>
                          <a:spcPct val="115000"/>
                        </a:lnSpc>
                        <a:spcAft>
                          <a:spcPts val="0"/>
                        </a:spcAft>
                      </a:pPr>
                      <a:r>
                        <a:rPr lang="uk-UA" sz="1100" dirty="0">
                          <a:effectLst/>
                          <a:latin typeface="Times New Roman"/>
                          <a:ea typeface="Times New Roman"/>
                          <a:cs typeface="Times New Roman"/>
                        </a:rPr>
                        <a:t>ІІ курс клас іноземної філології</a:t>
                      </a:r>
                    </a:p>
                  </a:txBody>
                  <a:tcPr marL="68580" marR="68580" marT="0" marB="0"/>
                </a:tc>
                <a:tc gridSpan="2">
                  <a:txBody>
                    <a:bodyPr/>
                    <a:lstStyle/>
                    <a:p>
                      <a:pPr algn="ctr">
                        <a:lnSpc>
                          <a:spcPct val="115000"/>
                        </a:lnSpc>
                        <a:spcAft>
                          <a:spcPts val="0"/>
                        </a:spcAft>
                      </a:pPr>
                      <a:r>
                        <a:rPr lang="uk-UA" sz="1100" b="1" dirty="0">
                          <a:effectLst/>
                          <a:latin typeface="Times New Roman"/>
                          <a:ea typeface="Times New Roman"/>
                          <a:cs typeface="Times New Roman"/>
                        </a:rPr>
                        <a:t>ІІ</a:t>
                      </a:r>
                      <a:endParaRPr lang="uk-UA" sz="1100" dirty="0">
                        <a:effectLst/>
                        <a:latin typeface="Times New Roman"/>
                        <a:ea typeface="Times New Roman"/>
                        <a:cs typeface="Times New Roman"/>
                      </a:endParaRPr>
                    </a:p>
                  </a:txBody>
                  <a:tcPr marL="68580" marR="68580" marT="0" marB="0"/>
                </a:tc>
                <a:tc hMerge="1">
                  <a:txBody>
                    <a:bodyPr/>
                    <a:lstStyle/>
                    <a:p>
                      <a:endParaRPr lang="uk-UA"/>
                    </a:p>
                  </a:txBody>
                  <a:tcPr/>
                </a:tc>
                <a:tc>
                  <a:txBody>
                    <a:bodyPr/>
                    <a:lstStyle/>
                    <a:p>
                      <a:pPr algn="ctr">
                        <a:lnSpc>
                          <a:spcPct val="115000"/>
                        </a:lnSpc>
                        <a:spcAft>
                          <a:spcPts val="0"/>
                        </a:spcAft>
                      </a:pPr>
                      <a:r>
                        <a:rPr lang="uk-UA" sz="1100" dirty="0">
                          <a:effectLst/>
                          <a:latin typeface="Times New Roman"/>
                          <a:ea typeface="Times New Roman"/>
                          <a:cs typeface="Times New Roman"/>
                        </a:rPr>
                        <a:t>Давиденко Юрій Миколайович</a:t>
                      </a:r>
                    </a:p>
                  </a:txBody>
                  <a:tcPr marL="68580" marR="68580" marT="0" marB="0"/>
                </a:tc>
              </a:tr>
              <a:tr h="188488">
                <a:tc gridSpan="6">
                  <a:txBody>
                    <a:bodyPr/>
                    <a:lstStyle/>
                    <a:p>
                      <a:pPr algn="ctr">
                        <a:lnSpc>
                          <a:spcPct val="115000"/>
                        </a:lnSpc>
                        <a:spcAft>
                          <a:spcPts val="0"/>
                        </a:spcAft>
                      </a:pPr>
                      <a:r>
                        <a:rPr lang="uk-UA" sz="1100" b="1" i="1" dirty="0">
                          <a:effectLst/>
                          <a:latin typeface="Times New Roman"/>
                          <a:ea typeface="Times New Roman"/>
                          <a:cs typeface="Times New Roman"/>
                        </a:rPr>
                        <a:t>Секція «Педагогіка»</a:t>
                      </a:r>
                      <a:endParaRPr lang="uk-UA" sz="11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94244">
                <a:tc>
                  <a:txBody>
                    <a:bodyPr/>
                    <a:lstStyle/>
                    <a:p>
                      <a:pPr algn="ctr">
                        <a:lnSpc>
                          <a:spcPct val="115000"/>
                        </a:lnSpc>
                        <a:spcAft>
                          <a:spcPts val="0"/>
                        </a:spcAft>
                      </a:pPr>
                      <a:r>
                        <a:rPr lang="uk-UA" sz="800" dirty="0" smtClean="0">
                          <a:effectLst/>
                          <a:latin typeface="Times New Roman"/>
                          <a:ea typeface="Times New Roman"/>
                          <a:cs typeface="Times New Roman"/>
                        </a:rPr>
                        <a:t>1</a:t>
                      </a:r>
                      <a:r>
                        <a:rPr lang="en-US" sz="800" dirty="0" smtClean="0">
                          <a:effectLst/>
                          <a:latin typeface="Times New Roman"/>
                          <a:ea typeface="Times New Roman"/>
                          <a:cs typeface="Times New Roman"/>
                        </a:rPr>
                        <a:t>3</a:t>
                      </a:r>
                      <a:endParaRPr lang="uk-UA" sz="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100">
                          <a:effectLst/>
                          <a:latin typeface="Times New Roman"/>
                          <a:ea typeface="Times New Roman"/>
                          <a:cs typeface="Times New Roman"/>
                        </a:rPr>
                        <a:t>Матвіюк Вікторія Ігорівна </a:t>
                      </a:r>
                    </a:p>
                  </a:txBody>
                  <a:tcPr marL="68580" marR="68580" marT="0" marB="0">
                    <a:lnL w="12700" cap="flat" cmpd="sng" algn="ctr">
                      <a:solidFill>
                        <a:srgbClr val="000000"/>
                      </a:solidFill>
                      <a:prstDash val="solid"/>
                      <a:round/>
                      <a:headEnd type="none" w="med" len="med"/>
                      <a:tailEnd type="none" w="med" len="med"/>
                    </a:lnL>
                  </a:tcPr>
                </a:tc>
                <a:tc>
                  <a:txBody>
                    <a:bodyPr/>
                    <a:lstStyle/>
                    <a:p>
                      <a:pPr>
                        <a:lnSpc>
                          <a:spcPct val="115000"/>
                        </a:lnSpc>
                        <a:spcAft>
                          <a:spcPts val="0"/>
                        </a:spcAft>
                      </a:pPr>
                      <a:r>
                        <a:rPr lang="uk-UA" sz="1100" dirty="0">
                          <a:effectLst/>
                          <a:latin typeface="Times New Roman"/>
                          <a:ea typeface="Times New Roman"/>
                          <a:cs typeface="Times New Roman"/>
                        </a:rPr>
                        <a:t>ІІ курс української філології</a:t>
                      </a:r>
                    </a:p>
                  </a:txBody>
                  <a:tcPr marL="68580" marR="68580" marT="0" marB="0"/>
                </a:tc>
                <a:tc gridSpan="2">
                  <a:txBody>
                    <a:bodyPr/>
                    <a:lstStyle/>
                    <a:p>
                      <a:pPr algn="ctr">
                        <a:lnSpc>
                          <a:spcPct val="115000"/>
                        </a:lnSpc>
                        <a:spcAft>
                          <a:spcPts val="0"/>
                        </a:spcAft>
                      </a:pPr>
                      <a:r>
                        <a:rPr lang="uk-UA" sz="1100" b="1" dirty="0">
                          <a:effectLst/>
                          <a:latin typeface="Times New Roman"/>
                          <a:ea typeface="Times New Roman"/>
                          <a:cs typeface="Times New Roman"/>
                        </a:rPr>
                        <a:t>І</a:t>
                      </a:r>
                      <a:endParaRPr lang="uk-UA" sz="1100" dirty="0">
                        <a:effectLst/>
                        <a:latin typeface="Times New Roman"/>
                        <a:ea typeface="Times New Roman"/>
                        <a:cs typeface="Times New Roman"/>
                      </a:endParaRPr>
                    </a:p>
                  </a:txBody>
                  <a:tcPr marL="68580" marR="68580" marT="0" marB="0"/>
                </a:tc>
                <a:tc hMerge="1">
                  <a:txBody>
                    <a:bodyPr/>
                    <a:lstStyle/>
                    <a:p>
                      <a:endParaRPr lang="uk-UA"/>
                    </a:p>
                  </a:txBody>
                  <a:tcPr/>
                </a:tc>
                <a:tc>
                  <a:txBody>
                    <a:bodyPr/>
                    <a:lstStyle/>
                    <a:p>
                      <a:pPr algn="ctr">
                        <a:lnSpc>
                          <a:spcPct val="115000"/>
                        </a:lnSpc>
                        <a:spcAft>
                          <a:spcPts val="0"/>
                        </a:spcAft>
                      </a:pPr>
                      <a:r>
                        <a:rPr lang="uk-UA" sz="1100" dirty="0" err="1">
                          <a:effectLst/>
                          <a:latin typeface="Times New Roman"/>
                          <a:ea typeface="Times New Roman"/>
                          <a:cs typeface="Times New Roman"/>
                        </a:rPr>
                        <a:t>Бутурлим</a:t>
                      </a:r>
                      <a:r>
                        <a:rPr lang="uk-UA" sz="1100" dirty="0">
                          <a:effectLst/>
                          <a:latin typeface="Times New Roman"/>
                          <a:ea typeface="Times New Roman"/>
                          <a:cs typeface="Times New Roman"/>
                        </a:rPr>
                        <a:t> Тетяна Іванівна</a:t>
                      </a:r>
                    </a:p>
                  </a:txBody>
                  <a:tcPr marL="68580" marR="68580" marT="0" marB="0"/>
                </a:tc>
              </a:tr>
            </a:tbl>
          </a:graphicData>
        </a:graphic>
      </p:graphicFrame>
    </p:spTree>
    <p:extLst>
      <p:ext uri="{BB962C8B-B14F-4D97-AF65-F5344CB8AC3E}">
        <p14:creationId xmlns:p14="http://schemas.microsoft.com/office/powerpoint/2010/main" val="230541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27117" y="738411"/>
            <a:ext cx="4462680" cy="2462213"/>
          </a:xfrm>
          <a:prstGeom prst="rect">
            <a:avLst/>
          </a:prstGeom>
          <a:noFill/>
        </p:spPr>
        <p:txBody>
          <a:bodyPr wrap="square" rtlCol="0">
            <a:spAutoFit/>
          </a:bodyPr>
          <a:lstStyle/>
          <a:p>
            <a:pPr algn="just"/>
            <a:r>
              <a:rPr lang="ru-RU" sz="2200" dirty="0" smtClean="0">
                <a:solidFill>
                  <a:schemeClr val="accent5">
                    <a:lumMod val="50000"/>
                  </a:schemeClr>
                </a:solidFill>
                <a:latin typeface="Times New Roman" pitchFamily="18" charset="0"/>
                <a:cs typeface="Times New Roman" pitchFamily="18" charset="0"/>
              </a:rPr>
              <a:t>Арт-марафон </a:t>
            </a:r>
            <a:r>
              <a:rPr lang="ru-RU" sz="2200" dirty="0">
                <a:solidFill>
                  <a:schemeClr val="accent5">
                    <a:lumMod val="50000"/>
                  </a:schemeClr>
                </a:solidFill>
                <a:latin typeface="Times New Roman" pitchFamily="18" charset="0"/>
                <a:cs typeface="Times New Roman" pitchFamily="18" charset="0"/>
              </a:rPr>
              <a:t>проекту </a:t>
            </a:r>
            <a:r>
              <a:rPr lang="ru-RU" sz="2200" dirty="0" err="1">
                <a:solidFill>
                  <a:schemeClr val="accent5">
                    <a:lumMod val="50000"/>
                  </a:schemeClr>
                </a:solidFill>
                <a:latin typeface="Times New Roman" pitchFamily="18" charset="0"/>
                <a:cs typeface="Times New Roman" pitchFamily="18" charset="0"/>
              </a:rPr>
              <a:t>Здійсни</a:t>
            </a:r>
            <a:r>
              <a:rPr lang="ru-RU" sz="2200" dirty="0">
                <a:solidFill>
                  <a:schemeClr val="accent5">
                    <a:lumMod val="50000"/>
                  </a:schemeClr>
                </a:solidFill>
                <a:latin typeface="Times New Roman" pitchFamily="18" charset="0"/>
                <a:cs typeface="Times New Roman" pitchFamily="18" charset="0"/>
              </a:rPr>
              <a:t> </a:t>
            </a:r>
            <a:r>
              <a:rPr lang="ru-RU" sz="2200" dirty="0" err="1">
                <a:solidFill>
                  <a:schemeClr val="accent5">
                    <a:lumMod val="50000"/>
                  </a:schemeClr>
                </a:solidFill>
                <a:latin typeface="Times New Roman" pitchFamily="18" charset="0"/>
                <a:cs typeface="Times New Roman" pitchFamily="18" charset="0"/>
              </a:rPr>
              <a:t>мрію</a:t>
            </a:r>
            <a:r>
              <a:rPr lang="ru-RU" sz="2200" dirty="0">
                <a:solidFill>
                  <a:schemeClr val="accent5">
                    <a:lumMod val="50000"/>
                  </a:schemeClr>
                </a:solidFill>
                <a:latin typeface="Times New Roman" pitchFamily="18" charset="0"/>
                <a:cs typeface="Times New Roman" pitchFamily="18" charset="0"/>
              </a:rPr>
              <a:t>. За </a:t>
            </a:r>
            <a:r>
              <a:rPr lang="ru-RU" sz="2200" dirty="0" err="1" smtClean="0">
                <a:solidFill>
                  <a:schemeClr val="accent5">
                    <a:lumMod val="50000"/>
                  </a:schemeClr>
                </a:solidFill>
                <a:latin typeface="Times New Roman" pitchFamily="18" charset="0"/>
                <a:cs typeface="Times New Roman" pitchFamily="18" charset="0"/>
              </a:rPr>
              <a:t>ініціативи</a:t>
            </a:r>
            <a:r>
              <a:rPr lang="ru-RU" sz="2200" dirty="0" smtClean="0">
                <a:solidFill>
                  <a:schemeClr val="accent5">
                    <a:lumMod val="50000"/>
                  </a:schemeClr>
                </a:solidFill>
                <a:latin typeface="Times New Roman" pitchFamily="18" charset="0"/>
                <a:cs typeface="Times New Roman" pitchFamily="18" charset="0"/>
              </a:rPr>
              <a:t> </a:t>
            </a:r>
            <a:r>
              <a:rPr lang="ru-RU" sz="2200" dirty="0">
                <a:solidFill>
                  <a:schemeClr val="accent5">
                    <a:lumMod val="50000"/>
                  </a:schemeClr>
                </a:solidFill>
                <a:latin typeface="Times New Roman" pitchFamily="18" charset="0"/>
                <a:cs typeface="Times New Roman" pitchFamily="18" charset="0"/>
              </a:rPr>
              <a:t>«</a:t>
            </a:r>
            <a:r>
              <a:rPr lang="ru-RU" sz="2200" dirty="0" err="1">
                <a:solidFill>
                  <a:schemeClr val="accent5">
                    <a:lumMod val="50000"/>
                  </a:schemeClr>
                </a:solidFill>
                <a:latin typeface="Times New Roman" pitchFamily="18" charset="0"/>
                <a:cs typeface="Times New Roman" pitchFamily="18" charset="0"/>
              </a:rPr>
              <a:t>Освіторії</a:t>
            </a:r>
            <a:r>
              <a:rPr lang="ru-RU" sz="2200" dirty="0">
                <a:solidFill>
                  <a:schemeClr val="accent5">
                    <a:lumMod val="50000"/>
                  </a:schemeClr>
                </a:solidFill>
                <a:latin typeface="Times New Roman" pitchFamily="18" charset="0"/>
                <a:cs typeface="Times New Roman" pitchFamily="18" charset="0"/>
              </a:rPr>
              <a:t>», 1+1 </a:t>
            </a:r>
            <a:r>
              <a:rPr lang="en-US" sz="2200" dirty="0">
                <a:solidFill>
                  <a:schemeClr val="accent5">
                    <a:lumMod val="50000"/>
                  </a:schemeClr>
                </a:solidFill>
                <a:latin typeface="Times New Roman" pitchFamily="18" charset="0"/>
                <a:cs typeface="Times New Roman" pitchFamily="18" charset="0"/>
              </a:rPr>
              <a:t>media </a:t>
            </a:r>
            <a:r>
              <a:rPr lang="ru-RU" sz="2200" dirty="0">
                <a:solidFill>
                  <a:schemeClr val="accent5">
                    <a:lumMod val="50000"/>
                  </a:schemeClr>
                </a:solidFill>
                <a:latin typeface="Times New Roman" pitchFamily="18" charset="0"/>
                <a:cs typeface="Times New Roman" pitchFamily="18" charset="0"/>
              </a:rPr>
              <a:t>та </a:t>
            </a:r>
            <a:r>
              <a:rPr lang="ru-RU" sz="2200" dirty="0" err="1">
                <a:solidFill>
                  <a:schemeClr val="accent5">
                    <a:lumMod val="50000"/>
                  </a:schemeClr>
                </a:solidFill>
                <a:latin typeface="Times New Roman" pitchFamily="18" charset="0"/>
                <a:cs typeface="Times New Roman" pitchFamily="18" charset="0"/>
              </a:rPr>
              <a:t>фіналістів</a:t>
            </a:r>
            <a:r>
              <a:rPr lang="ru-RU" sz="2200" dirty="0">
                <a:solidFill>
                  <a:schemeClr val="accent5">
                    <a:lumMod val="50000"/>
                  </a:schemeClr>
                </a:solidFill>
                <a:latin typeface="Times New Roman" pitchFamily="18" charset="0"/>
                <a:cs typeface="Times New Roman" pitchFamily="18" charset="0"/>
              </a:rPr>
              <a:t> </a:t>
            </a:r>
            <a:r>
              <a:rPr lang="en-US" sz="2200" dirty="0">
                <a:solidFill>
                  <a:schemeClr val="accent5">
                    <a:lumMod val="50000"/>
                  </a:schemeClr>
                </a:solidFill>
                <a:latin typeface="Times New Roman" pitchFamily="18" charset="0"/>
                <a:cs typeface="Times New Roman" pitchFamily="18" charset="0"/>
              </a:rPr>
              <a:t>Global Teacher Prize Ukraine (</a:t>
            </a:r>
            <a:r>
              <a:rPr lang="ru-RU" sz="2200" dirty="0">
                <a:solidFill>
                  <a:schemeClr val="accent5">
                    <a:lumMod val="50000"/>
                  </a:schemeClr>
                </a:solidFill>
                <a:latin typeface="Times New Roman" pitchFamily="18" charset="0"/>
                <a:cs typeface="Times New Roman" pitchFamily="18" charset="0"/>
              </a:rPr>
              <a:t>проведено урок у межах проекту — </a:t>
            </a:r>
            <a:r>
              <a:rPr lang="ru-RU" sz="2200" dirty="0" err="1">
                <a:solidFill>
                  <a:schemeClr val="accent5">
                    <a:lumMod val="50000"/>
                  </a:schemeClr>
                </a:solidFill>
                <a:latin typeface="Times New Roman" pitchFamily="18" charset="0"/>
                <a:cs typeface="Times New Roman" pitchFamily="18" charset="0"/>
              </a:rPr>
              <a:t>Всеукраїнський</a:t>
            </a:r>
            <a:r>
              <a:rPr lang="ru-RU" sz="2200" dirty="0">
                <a:solidFill>
                  <a:schemeClr val="accent5">
                    <a:lumMod val="50000"/>
                  </a:schemeClr>
                </a:solidFill>
                <a:latin typeface="Times New Roman" pitchFamily="18" charset="0"/>
                <a:cs typeface="Times New Roman" pitchFamily="18" charset="0"/>
              </a:rPr>
              <a:t> Урок </a:t>
            </a:r>
            <a:r>
              <a:rPr lang="ru-RU" sz="2200" dirty="0" err="1">
                <a:solidFill>
                  <a:schemeClr val="accent5">
                    <a:lumMod val="50000"/>
                  </a:schemeClr>
                </a:solidFill>
                <a:latin typeface="Times New Roman" pitchFamily="18" charset="0"/>
                <a:cs typeface="Times New Roman" pitchFamily="18" charset="0"/>
              </a:rPr>
              <a:t>Мрії</a:t>
            </a:r>
            <a:r>
              <a:rPr lang="ru-RU" sz="2200" dirty="0" smtClean="0">
                <a:solidFill>
                  <a:schemeClr val="accent5">
                    <a:lumMod val="50000"/>
                  </a:schemeClr>
                </a:solidFill>
                <a:latin typeface="Times New Roman" pitchFamily="18" charset="0"/>
                <a:cs typeface="Times New Roman" pitchFamily="18" charset="0"/>
              </a:rPr>
              <a:t>) </a:t>
            </a:r>
          </a:p>
          <a:p>
            <a:pPr algn="just"/>
            <a:r>
              <a:rPr lang="ru-RU" sz="2200" dirty="0" smtClean="0">
                <a:solidFill>
                  <a:schemeClr val="accent5">
                    <a:lumMod val="50000"/>
                  </a:schemeClr>
                </a:solidFill>
                <a:latin typeface="Times New Roman" pitchFamily="18" charset="0"/>
                <a:cs typeface="Times New Roman" pitchFamily="18" charset="0"/>
              </a:rPr>
              <a:t>(</a:t>
            </a:r>
            <a:r>
              <a:rPr lang="ru-RU" sz="2200" b="1" dirty="0">
                <a:solidFill>
                  <a:schemeClr val="accent5">
                    <a:lumMod val="50000"/>
                  </a:schemeClr>
                </a:solidFill>
                <a:latin typeface="Times New Roman" pitchFamily="18" charset="0"/>
                <a:cs typeface="Times New Roman" pitchFamily="18" charset="0"/>
              </a:rPr>
              <a:t>Л. </a:t>
            </a:r>
            <a:r>
              <a:rPr lang="ru-RU" sz="2200" b="1" dirty="0" err="1" smtClean="0">
                <a:solidFill>
                  <a:schemeClr val="accent5">
                    <a:lumMod val="50000"/>
                  </a:schemeClr>
                </a:solidFill>
                <a:latin typeface="Times New Roman" pitchFamily="18" charset="0"/>
                <a:cs typeface="Times New Roman" pitchFamily="18" charset="0"/>
              </a:rPr>
              <a:t>Павлюк</a:t>
            </a:r>
            <a:r>
              <a:rPr lang="ru-RU" sz="2200" b="1" dirty="0" smtClean="0">
                <a:solidFill>
                  <a:schemeClr val="accent5">
                    <a:lumMod val="50000"/>
                  </a:schemeClr>
                </a:solidFill>
                <a:latin typeface="Times New Roman" pitchFamily="18" charset="0"/>
                <a:cs typeface="Times New Roman" pitchFamily="18" charset="0"/>
              </a:rPr>
              <a:t>, </a:t>
            </a:r>
            <a:r>
              <a:rPr lang="ru-RU" sz="2200" dirty="0" smtClean="0">
                <a:solidFill>
                  <a:schemeClr val="accent5">
                    <a:lumMod val="50000"/>
                  </a:schemeClr>
                </a:solidFill>
                <a:latin typeface="Times New Roman" pitchFamily="18" charset="0"/>
                <a:cs typeface="Times New Roman" pitchFamily="18" charset="0"/>
              </a:rPr>
              <a:t>04.09.2018 )</a:t>
            </a:r>
            <a:endParaRPr lang="uk-UA" sz="2200" dirty="0" smtClean="0">
              <a:solidFill>
                <a:schemeClr val="accent5">
                  <a:lumMod val="50000"/>
                </a:schemeClr>
              </a:solidFill>
              <a:latin typeface="Times New Roman" pitchFamily="18" charset="0"/>
              <a:cs typeface="Times New Roman" pitchFamily="18" charset="0"/>
            </a:endParaRPr>
          </a:p>
        </p:txBody>
      </p:sp>
      <p:sp>
        <p:nvSpPr>
          <p:cNvPr id="3" name="TextBox 2"/>
          <p:cNvSpPr txBox="1"/>
          <p:nvPr/>
        </p:nvSpPr>
        <p:spPr>
          <a:xfrm>
            <a:off x="4860032" y="116631"/>
            <a:ext cx="4102638" cy="461665"/>
          </a:xfrm>
          <a:prstGeom prst="rect">
            <a:avLst/>
          </a:prstGeom>
          <a:noFill/>
        </p:spPr>
        <p:txBody>
          <a:bodyPr wrap="square" rtlCol="0">
            <a:spAutoFit/>
          </a:bodyPr>
          <a:lstStyle/>
          <a:p>
            <a:pPr algn="ctr"/>
            <a:r>
              <a:rPr lang="uk-UA" sz="2400" b="1" dirty="0" smtClean="0">
                <a:solidFill>
                  <a:schemeClr val="accent5">
                    <a:lumMod val="50000"/>
                  </a:schemeClr>
                </a:solidFill>
                <a:latin typeface="Times New Roman" pitchFamily="18" charset="0"/>
                <a:cs typeface="Times New Roman" pitchFamily="18" charset="0"/>
              </a:rPr>
              <a:t>ДІЛИМОСЯ ДОСВІДОМ</a:t>
            </a:r>
            <a:endParaRPr lang="uk-UA" sz="2400" dirty="0" smtClean="0">
              <a:solidFill>
                <a:schemeClr val="accent5">
                  <a:lumMod val="50000"/>
                </a:schemeClr>
              </a:solidFill>
              <a:latin typeface="Times New Roman" pitchFamily="18" charset="0"/>
              <a:cs typeface="Times New Roman" pitchFamily="18" charset="0"/>
            </a:endParaRPr>
          </a:p>
        </p:txBody>
      </p:sp>
      <p:pic>
        <p:nvPicPr>
          <p:cNvPr id="2150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972" y="182893"/>
            <a:ext cx="4391472" cy="43914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150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4228" y="3573016"/>
            <a:ext cx="5355569" cy="30138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4079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3573016"/>
            <a:ext cx="2880319" cy="2862322"/>
          </a:xfrm>
          <a:prstGeom prst="rect">
            <a:avLst/>
          </a:prstGeom>
          <a:noFill/>
        </p:spPr>
        <p:txBody>
          <a:bodyPr wrap="square" rtlCol="0">
            <a:spAutoFit/>
          </a:bodyPr>
          <a:lstStyle/>
          <a:p>
            <a:pPr algn="just"/>
            <a:r>
              <a:rPr lang="ru-RU" sz="2000" dirty="0" err="1" smtClean="0">
                <a:solidFill>
                  <a:schemeClr val="accent5">
                    <a:lumMod val="50000"/>
                  </a:schemeClr>
                </a:solidFill>
                <a:latin typeface="Times New Roman" pitchFamily="18" charset="0"/>
                <a:cs typeface="Times New Roman" pitchFamily="18" charset="0"/>
              </a:rPr>
              <a:t>Всеукраїнський</a:t>
            </a:r>
            <a:r>
              <a:rPr lang="ru-RU" sz="2000" dirty="0" smtClean="0">
                <a:solidFill>
                  <a:schemeClr val="accent5">
                    <a:lumMod val="50000"/>
                  </a:schemeClr>
                </a:solidFill>
                <a:latin typeface="Times New Roman" pitchFamily="18" charset="0"/>
                <a:cs typeface="Times New Roman" pitchFamily="18" charset="0"/>
              </a:rPr>
              <a:t> </a:t>
            </a:r>
            <a:r>
              <a:rPr lang="ru-RU" sz="2000" dirty="0">
                <a:solidFill>
                  <a:schemeClr val="accent5">
                    <a:lumMod val="50000"/>
                  </a:schemeClr>
                </a:solidFill>
                <a:latin typeface="Times New Roman" pitchFamily="18" charset="0"/>
                <a:cs typeface="Times New Roman" pitchFamily="18" charset="0"/>
              </a:rPr>
              <a:t>урок </a:t>
            </a:r>
            <a:r>
              <a:rPr lang="ru-RU" sz="2000" dirty="0" err="1">
                <a:solidFill>
                  <a:schemeClr val="accent5">
                    <a:lumMod val="50000"/>
                  </a:schemeClr>
                </a:solidFill>
                <a:latin typeface="Times New Roman" pitchFamily="18" charset="0"/>
                <a:cs typeface="Times New Roman" pitchFamily="18" charset="0"/>
              </a:rPr>
              <a:t>доброти</a:t>
            </a:r>
            <a:r>
              <a:rPr lang="ru-RU" sz="2000" dirty="0">
                <a:solidFill>
                  <a:schemeClr val="accent5">
                    <a:lumMod val="50000"/>
                  </a:schemeClr>
                </a:solidFill>
                <a:latin typeface="Times New Roman" pitchFamily="18" charset="0"/>
                <a:cs typeface="Times New Roman" pitchFamily="18" charset="0"/>
              </a:rPr>
              <a:t>, </a:t>
            </a:r>
            <a:r>
              <a:rPr lang="ru-RU" sz="2000" dirty="0" err="1" smtClean="0">
                <a:solidFill>
                  <a:schemeClr val="accent5">
                    <a:lumMod val="50000"/>
                  </a:schemeClr>
                </a:solidFill>
                <a:latin typeface="Times New Roman" pitchFamily="18" charset="0"/>
                <a:cs typeface="Times New Roman" pitchFamily="18" charset="0"/>
              </a:rPr>
              <a:t>організований</a:t>
            </a:r>
            <a:r>
              <a:rPr lang="ru-RU" sz="2000" dirty="0" smtClean="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Благодійним</a:t>
            </a:r>
            <a:r>
              <a:rPr lang="ru-RU" sz="2000" dirty="0">
                <a:solidFill>
                  <a:schemeClr val="accent5">
                    <a:lumMod val="50000"/>
                  </a:schemeClr>
                </a:solidFill>
                <a:latin typeface="Times New Roman" pitchFamily="18" charset="0"/>
                <a:cs typeface="Times New Roman" pitchFamily="18" charset="0"/>
              </a:rPr>
              <a:t> фондом «</a:t>
            </a:r>
            <a:r>
              <a:rPr lang="en-US" sz="2000" dirty="0">
                <a:solidFill>
                  <a:schemeClr val="accent5">
                    <a:lumMod val="50000"/>
                  </a:schemeClr>
                </a:solidFill>
                <a:latin typeface="Times New Roman" pitchFamily="18" charset="0"/>
                <a:cs typeface="Times New Roman" pitchFamily="18" charset="0"/>
              </a:rPr>
              <a:t>Happy paw» </a:t>
            </a:r>
            <a:r>
              <a:rPr lang="ru-RU" sz="2000" dirty="0">
                <a:solidFill>
                  <a:schemeClr val="accent5">
                    <a:lumMod val="50000"/>
                  </a:schemeClr>
                </a:solidFill>
                <a:latin typeface="Times New Roman" pitchFamily="18" charset="0"/>
                <a:cs typeface="Times New Roman" pitchFamily="18" charset="0"/>
              </a:rPr>
              <a:t>за </a:t>
            </a:r>
            <a:r>
              <a:rPr lang="ru-RU" sz="2000" dirty="0" err="1">
                <a:solidFill>
                  <a:schemeClr val="accent5">
                    <a:lumMod val="50000"/>
                  </a:schemeClr>
                </a:solidFill>
                <a:latin typeface="Times New Roman" pitchFamily="18" charset="0"/>
                <a:cs typeface="Times New Roman" pitchFamily="18" charset="0"/>
              </a:rPr>
              <a:t>підтримки</a:t>
            </a:r>
            <a:r>
              <a:rPr lang="ru-RU" sz="2000" dirty="0">
                <a:solidFill>
                  <a:schemeClr val="accent5">
                    <a:lumMod val="50000"/>
                  </a:schemeClr>
                </a:solidFill>
                <a:latin typeface="Times New Roman" pitchFamily="18" charset="0"/>
                <a:cs typeface="Times New Roman" pitchFamily="18" charset="0"/>
              </a:rPr>
              <a:t> </a:t>
            </a:r>
            <a:r>
              <a:rPr lang="ru-RU" sz="2000" dirty="0" smtClean="0">
                <a:solidFill>
                  <a:schemeClr val="accent5">
                    <a:lumMod val="50000"/>
                  </a:schemeClr>
                </a:solidFill>
                <a:latin typeface="Times New Roman" pitchFamily="18" charset="0"/>
                <a:cs typeface="Times New Roman" pitchFamily="18" charset="0"/>
              </a:rPr>
              <a:t>МОН </a:t>
            </a:r>
            <a:r>
              <a:rPr lang="ru-RU" sz="2000" dirty="0" err="1" smtClean="0">
                <a:solidFill>
                  <a:schemeClr val="accent5">
                    <a:lumMod val="50000"/>
                  </a:schemeClr>
                </a:solidFill>
                <a:latin typeface="Times New Roman" pitchFamily="18" charset="0"/>
                <a:cs typeface="Times New Roman" pitchFamily="18" charset="0"/>
              </a:rPr>
              <a:t>України</a:t>
            </a:r>
            <a:r>
              <a:rPr lang="ru-RU" sz="2000" dirty="0" smtClean="0">
                <a:solidFill>
                  <a:schemeClr val="accent5">
                    <a:lumMod val="50000"/>
                  </a:schemeClr>
                </a:solidFill>
                <a:latin typeface="Times New Roman" pitchFamily="18" charset="0"/>
                <a:cs typeface="Times New Roman" pitchFamily="18" charset="0"/>
              </a:rPr>
              <a:t> </a:t>
            </a:r>
            <a:r>
              <a:rPr lang="ru-RU" sz="2000" dirty="0">
                <a:solidFill>
                  <a:schemeClr val="accent5">
                    <a:lumMod val="50000"/>
                  </a:schemeClr>
                </a:solidFill>
                <a:latin typeface="Times New Roman" pitchFamily="18" charset="0"/>
                <a:cs typeface="Times New Roman" pitchFamily="18" charset="0"/>
              </a:rPr>
              <a:t>та </a:t>
            </a:r>
            <a:r>
              <a:rPr lang="ru-RU" sz="2000" dirty="0" err="1">
                <a:solidFill>
                  <a:schemeClr val="accent5">
                    <a:lumMod val="50000"/>
                  </a:schemeClr>
                </a:solidFill>
                <a:latin typeface="Times New Roman" pitchFamily="18" charset="0"/>
                <a:cs typeface="Times New Roman" pitchFamily="18" charset="0"/>
              </a:rPr>
              <a:t>Гуманістичного</a:t>
            </a:r>
            <a:r>
              <a:rPr lang="ru-RU" sz="2000" dirty="0">
                <a:solidFill>
                  <a:schemeClr val="accent5">
                    <a:lumMod val="50000"/>
                  </a:schemeClr>
                </a:solidFill>
                <a:latin typeface="Times New Roman" pitchFamily="18" charset="0"/>
                <a:cs typeface="Times New Roman" pitchFamily="18" charset="0"/>
              </a:rPr>
              <a:t> </a:t>
            </a:r>
            <a:r>
              <a:rPr lang="ru-RU" sz="2000" dirty="0" err="1">
                <a:solidFill>
                  <a:schemeClr val="accent5">
                    <a:lumMod val="50000"/>
                  </a:schemeClr>
                </a:solidFill>
                <a:latin typeface="Times New Roman" pitchFamily="18" charset="0"/>
                <a:cs typeface="Times New Roman" pitchFamily="18" charset="0"/>
              </a:rPr>
              <a:t>руху</a:t>
            </a:r>
            <a:r>
              <a:rPr lang="ru-RU" sz="2000" dirty="0">
                <a:solidFill>
                  <a:schemeClr val="accent5">
                    <a:lumMod val="50000"/>
                  </a:schemeClr>
                </a:solidFill>
                <a:latin typeface="Times New Roman" pitchFamily="18" charset="0"/>
                <a:cs typeface="Times New Roman" pitchFamily="18" charset="0"/>
              </a:rPr>
              <a:t> </a:t>
            </a:r>
            <a:r>
              <a:rPr lang="en-US" sz="2000" dirty="0" err="1">
                <a:solidFill>
                  <a:schemeClr val="accent5">
                    <a:lumMod val="50000"/>
                  </a:schemeClr>
                </a:solidFill>
                <a:latin typeface="Times New Roman" pitchFamily="18" charset="0"/>
                <a:cs typeface="Times New Roman" pitchFamily="18" charset="0"/>
              </a:rPr>
              <a:t>UAnimals</a:t>
            </a:r>
            <a:r>
              <a:rPr lang="en-US" sz="2000" dirty="0">
                <a:solidFill>
                  <a:schemeClr val="accent5">
                    <a:lumMod val="50000"/>
                  </a:schemeClr>
                </a:solidFill>
                <a:latin typeface="Times New Roman" pitchFamily="18" charset="0"/>
                <a:cs typeface="Times New Roman" pitchFamily="18" charset="0"/>
              </a:rPr>
              <a:t> </a:t>
            </a:r>
            <a:r>
              <a:rPr lang="en-US" sz="2000" dirty="0" smtClean="0">
                <a:solidFill>
                  <a:schemeClr val="accent5">
                    <a:lumMod val="50000"/>
                  </a:schemeClr>
                </a:solidFill>
                <a:latin typeface="Times New Roman" pitchFamily="18" charset="0"/>
                <a:cs typeface="Times New Roman" pitchFamily="18" charset="0"/>
              </a:rPr>
              <a:t>(</a:t>
            </a:r>
            <a:r>
              <a:rPr lang="ru-RU" sz="2000" b="1" dirty="0" smtClean="0">
                <a:solidFill>
                  <a:schemeClr val="accent5">
                    <a:lumMod val="50000"/>
                  </a:schemeClr>
                </a:solidFill>
                <a:latin typeface="Times New Roman" pitchFamily="18" charset="0"/>
                <a:cs typeface="Times New Roman" pitchFamily="18" charset="0"/>
              </a:rPr>
              <a:t>Ю</a:t>
            </a:r>
            <a:r>
              <a:rPr lang="ru-RU" sz="2000" b="1" dirty="0">
                <a:solidFill>
                  <a:schemeClr val="accent5">
                    <a:lumMod val="50000"/>
                  </a:schemeClr>
                </a:solidFill>
                <a:latin typeface="Times New Roman" pitchFamily="18" charset="0"/>
                <a:cs typeface="Times New Roman" pitchFamily="18" charset="0"/>
              </a:rPr>
              <a:t>. Бойко, </a:t>
            </a:r>
            <a:endParaRPr lang="ru-RU" sz="2000" b="1" dirty="0" smtClean="0">
              <a:solidFill>
                <a:schemeClr val="accent5">
                  <a:lumMod val="50000"/>
                </a:schemeClr>
              </a:solidFill>
              <a:latin typeface="Times New Roman" pitchFamily="18" charset="0"/>
              <a:cs typeface="Times New Roman" pitchFamily="18" charset="0"/>
            </a:endParaRPr>
          </a:p>
          <a:p>
            <a:pPr algn="just"/>
            <a:r>
              <a:rPr lang="ru-RU" sz="2000" b="1" dirty="0" smtClean="0">
                <a:solidFill>
                  <a:schemeClr val="accent5">
                    <a:lumMod val="50000"/>
                  </a:schemeClr>
                </a:solidFill>
                <a:latin typeface="Times New Roman" pitchFamily="18" charset="0"/>
                <a:cs typeface="Times New Roman" pitchFamily="18" charset="0"/>
              </a:rPr>
              <a:t>Л</a:t>
            </a:r>
            <a:r>
              <a:rPr lang="ru-RU" sz="2000" b="1" dirty="0">
                <a:solidFill>
                  <a:schemeClr val="accent5">
                    <a:lumMod val="50000"/>
                  </a:schemeClr>
                </a:solidFill>
                <a:latin typeface="Times New Roman" pitchFamily="18" charset="0"/>
                <a:cs typeface="Times New Roman" pitchFamily="18" charset="0"/>
              </a:rPr>
              <a:t>. </a:t>
            </a:r>
            <a:r>
              <a:rPr lang="ru-RU" sz="2000" b="1" dirty="0" err="1" smtClean="0">
                <a:solidFill>
                  <a:schemeClr val="accent5">
                    <a:lumMod val="50000"/>
                  </a:schemeClr>
                </a:solidFill>
                <a:latin typeface="Times New Roman" pitchFamily="18" charset="0"/>
                <a:cs typeface="Times New Roman" pitchFamily="18" charset="0"/>
              </a:rPr>
              <a:t>Павлюк</a:t>
            </a:r>
            <a:r>
              <a:rPr lang="ru-RU" sz="2000" b="1" dirty="0" smtClean="0">
                <a:solidFill>
                  <a:schemeClr val="accent5">
                    <a:lumMod val="50000"/>
                  </a:schemeClr>
                </a:solidFill>
                <a:latin typeface="Times New Roman" pitchFamily="18" charset="0"/>
                <a:cs typeface="Times New Roman" pitchFamily="18" charset="0"/>
              </a:rPr>
              <a:t>,</a:t>
            </a:r>
            <a:r>
              <a:rPr lang="en-US" sz="2000" b="1" dirty="0" smtClean="0">
                <a:solidFill>
                  <a:schemeClr val="accent5">
                    <a:lumMod val="50000"/>
                  </a:schemeClr>
                </a:solidFill>
                <a:latin typeface="Times New Roman" pitchFamily="18" charset="0"/>
                <a:cs typeface="Times New Roman" pitchFamily="18" charset="0"/>
              </a:rPr>
              <a:t> </a:t>
            </a:r>
            <a:r>
              <a:rPr lang="en-US" sz="2000" dirty="0">
                <a:solidFill>
                  <a:schemeClr val="accent5">
                    <a:lumMod val="50000"/>
                  </a:schemeClr>
                </a:solidFill>
                <a:latin typeface="Times New Roman" pitchFamily="18" charset="0"/>
                <a:cs typeface="Times New Roman" pitchFamily="18" charset="0"/>
              </a:rPr>
              <a:t>04.10.2018)</a:t>
            </a:r>
            <a:endParaRPr lang="uk-UA" sz="2000" dirty="0" smtClean="0">
              <a:solidFill>
                <a:schemeClr val="accent5">
                  <a:lumMod val="50000"/>
                </a:schemeClr>
              </a:solidFill>
              <a:latin typeface="Times New Roman" pitchFamily="18" charset="0"/>
              <a:cs typeface="Times New Roman" pitchFamily="18" charset="0"/>
            </a:endParaRPr>
          </a:p>
        </p:txBody>
      </p:sp>
      <p:sp>
        <p:nvSpPr>
          <p:cNvPr id="3" name="TextBox 2"/>
          <p:cNvSpPr txBox="1"/>
          <p:nvPr/>
        </p:nvSpPr>
        <p:spPr>
          <a:xfrm>
            <a:off x="5591647" y="652967"/>
            <a:ext cx="3600400" cy="830997"/>
          </a:xfrm>
          <a:prstGeom prst="rect">
            <a:avLst/>
          </a:prstGeom>
          <a:noFill/>
        </p:spPr>
        <p:txBody>
          <a:bodyPr wrap="square" rtlCol="0">
            <a:spAutoFit/>
          </a:bodyPr>
          <a:lstStyle/>
          <a:p>
            <a:pPr algn="ctr"/>
            <a:r>
              <a:rPr lang="uk-UA" sz="2400" b="1" dirty="0" smtClean="0">
                <a:solidFill>
                  <a:schemeClr val="accent5">
                    <a:lumMod val="50000"/>
                  </a:schemeClr>
                </a:solidFill>
                <a:latin typeface="Times New Roman" pitchFamily="18" charset="0"/>
                <a:cs typeface="Times New Roman" pitchFamily="18" charset="0"/>
              </a:rPr>
              <a:t>ДІЛИМОСЯ ДОСВІДОМ</a:t>
            </a:r>
            <a:endParaRPr lang="uk-UA" sz="2400" dirty="0" smtClean="0">
              <a:solidFill>
                <a:schemeClr val="accent5">
                  <a:lumMod val="50000"/>
                </a:schemeClr>
              </a:solidFill>
              <a:latin typeface="Times New Roman" pitchFamily="18" charset="0"/>
              <a:cs typeface="Times New Roman" pitchFamily="18" charset="0"/>
            </a:endParaRPr>
          </a:p>
        </p:txBody>
      </p:sp>
      <p:pic>
        <p:nvPicPr>
          <p:cNvPr id="20483"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020"/>
          <a:stretch/>
        </p:blipFill>
        <p:spPr bwMode="auto">
          <a:xfrm>
            <a:off x="77637" y="220594"/>
            <a:ext cx="5502475" cy="30558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4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5855" y="2558321"/>
            <a:ext cx="5684723" cy="42146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3036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7434" y="1412776"/>
            <a:ext cx="4462680" cy="3139321"/>
          </a:xfrm>
          <a:prstGeom prst="rect">
            <a:avLst/>
          </a:prstGeom>
          <a:noFill/>
        </p:spPr>
        <p:txBody>
          <a:bodyPr wrap="square" rtlCol="0">
            <a:spAutoFit/>
          </a:bodyPr>
          <a:lstStyle/>
          <a:p>
            <a:pPr algn="just"/>
            <a:r>
              <a:rPr lang="ru-RU" sz="2200" dirty="0">
                <a:solidFill>
                  <a:schemeClr val="accent5">
                    <a:lumMod val="50000"/>
                  </a:schemeClr>
                </a:solidFill>
                <a:latin typeface="Times New Roman" pitchFamily="18" charset="0"/>
                <a:cs typeface="Times New Roman" pitchFamily="18" charset="0"/>
              </a:rPr>
              <a:t>ІІ </a:t>
            </a:r>
            <a:r>
              <a:rPr lang="ru-RU" sz="2200" dirty="0" err="1">
                <a:solidFill>
                  <a:schemeClr val="accent5">
                    <a:lumMod val="50000"/>
                  </a:schemeClr>
                </a:solidFill>
                <a:latin typeface="Times New Roman" pitchFamily="18" charset="0"/>
                <a:cs typeface="Times New Roman" pitchFamily="18" charset="0"/>
              </a:rPr>
              <a:t>Всеукраїнська</a:t>
            </a:r>
            <a:r>
              <a:rPr lang="ru-RU" sz="2200" dirty="0">
                <a:solidFill>
                  <a:schemeClr val="accent5">
                    <a:lumMod val="50000"/>
                  </a:schemeClr>
                </a:solidFill>
                <a:latin typeface="Times New Roman" pitchFamily="18" charset="0"/>
                <a:cs typeface="Times New Roman" pitchFamily="18" charset="0"/>
              </a:rPr>
              <a:t> </a:t>
            </a:r>
            <a:r>
              <a:rPr lang="ru-RU" sz="2200" dirty="0" err="1">
                <a:solidFill>
                  <a:schemeClr val="accent5">
                    <a:lumMod val="50000"/>
                  </a:schemeClr>
                </a:solidFill>
                <a:latin typeface="Times New Roman" pitchFamily="18" charset="0"/>
                <a:cs typeface="Times New Roman" pitchFamily="18" charset="0"/>
              </a:rPr>
              <a:t>науково</a:t>
            </a:r>
            <a:r>
              <a:rPr lang="ru-RU" sz="2200" dirty="0">
                <a:solidFill>
                  <a:schemeClr val="accent5">
                    <a:lumMod val="50000"/>
                  </a:schemeClr>
                </a:solidFill>
                <a:latin typeface="Times New Roman" pitchFamily="18" charset="0"/>
                <a:cs typeface="Times New Roman" pitchFamily="18" charset="0"/>
              </a:rPr>
              <a:t>-практична </a:t>
            </a:r>
            <a:r>
              <a:rPr lang="ru-RU" sz="2200" dirty="0" err="1">
                <a:solidFill>
                  <a:schemeClr val="accent5">
                    <a:lumMod val="50000"/>
                  </a:schemeClr>
                </a:solidFill>
                <a:latin typeface="Times New Roman" pitchFamily="18" charset="0"/>
                <a:cs typeface="Times New Roman" pitchFamily="18" charset="0"/>
              </a:rPr>
              <a:t>конференція</a:t>
            </a:r>
            <a:r>
              <a:rPr lang="ru-RU" sz="2200" dirty="0">
                <a:solidFill>
                  <a:schemeClr val="accent5">
                    <a:lumMod val="50000"/>
                  </a:schemeClr>
                </a:solidFill>
                <a:latin typeface="Times New Roman" pitchFamily="18" charset="0"/>
                <a:cs typeface="Times New Roman" pitchFamily="18" charset="0"/>
              </a:rPr>
              <a:t> «</a:t>
            </a:r>
            <a:r>
              <a:rPr lang="ru-RU" sz="2200" dirty="0" err="1">
                <a:solidFill>
                  <a:schemeClr val="accent5">
                    <a:lumMod val="50000"/>
                  </a:schemeClr>
                </a:solidFill>
                <a:latin typeface="Times New Roman" pitchFamily="18" charset="0"/>
                <a:cs typeface="Times New Roman" pitchFamily="18" charset="0"/>
              </a:rPr>
              <a:t>Актуальні</a:t>
            </a:r>
            <a:r>
              <a:rPr lang="ru-RU" sz="2200" dirty="0">
                <a:solidFill>
                  <a:schemeClr val="accent5">
                    <a:lumMod val="50000"/>
                  </a:schemeClr>
                </a:solidFill>
                <a:latin typeface="Times New Roman" pitchFamily="18" charset="0"/>
                <a:cs typeface="Times New Roman" pitchFamily="18" charset="0"/>
              </a:rPr>
              <a:t> </a:t>
            </a:r>
            <a:r>
              <a:rPr lang="ru-RU" sz="2200" dirty="0" err="1">
                <a:solidFill>
                  <a:schemeClr val="accent5">
                    <a:lumMod val="50000"/>
                  </a:schemeClr>
                </a:solidFill>
                <a:latin typeface="Times New Roman" pitchFamily="18" charset="0"/>
                <a:cs typeface="Times New Roman" pitchFamily="18" charset="0"/>
              </a:rPr>
              <a:t>проблеми</a:t>
            </a:r>
            <a:r>
              <a:rPr lang="ru-RU" sz="2200" dirty="0">
                <a:solidFill>
                  <a:schemeClr val="accent5">
                    <a:lumMod val="50000"/>
                  </a:schemeClr>
                </a:solidFill>
                <a:latin typeface="Times New Roman" pitchFamily="18" charset="0"/>
                <a:cs typeface="Times New Roman" pitchFamily="18" charset="0"/>
              </a:rPr>
              <a:t> </a:t>
            </a:r>
            <a:r>
              <a:rPr lang="ru-RU" sz="2200" dirty="0" err="1">
                <a:solidFill>
                  <a:schemeClr val="accent5">
                    <a:lumMod val="50000"/>
                  </a:schemeClr>
                </a:solidFill>
                <a:latin typeface="Times New Roman" pitchFamily="18" charset="0"/>
                <a:cs typeface="Times New Roman" pitchFamily="18" charset="0"/>
              </a:rPr>
              <a:t>розвитку</a:t>
            </a:r>
            <a:r>
              <a:rPr lang="ru-RU" sz="2200" dirty="0">
                <a:solidFill>
                  <a:schemeClr val="accent5">
                    <a:lumMod val="50000"/>
                  </a:schemeClr>
                </a:solidFill>
                <a:latin typeface="Times New Roman" pitchFamily="18" charset="0"/>
                <a:cs typeface="Times New Roman" pitchFamily="18" charset="0"/>
              </a:rPr>
              <a:t> </a:t>
            </a:r>
            <a:r>
              <a:rPr lang="ru-RU" sz="2200" dirty="0" err="1">
                <a:solidFill>
                  <a:schemeClr val="accent5">
                    <a:lumMod val="50000"/>
                  </a:schemeClr>
                </a:solidFill>
                <a:latin typeface="Times New Roman" pitchFamily="18" charset="0"/>
                <a:cs typeface="Times New Roman" pitchFamily="18" charset="0"/>
              </a:rPr>
              <a:t>держави</a:t>
            </a:r>
            <a:r>
              <a:rPr lang="ru-RU" sz="2200" dirty="0">
                <a:solidFill>
                  <a:schemeClr val="accent5">
                    <a:lumMod val="50000"/>
                  </a:schemeClr>
                </a:solidFill>
                <a:latin typeface="Times New Roman" pitchFamily="18" charset="0"/>
                <a:cs typeface="Times New Roman" pitchFamily="18" charset="0"/>
              </a:rPr>
              <a:t> і права: </a:t>
            </a:r>
            <a:r>
              <a:rPr lang="ru-RU" sz="2200" dirty="0" err="1">
                <a:solidFill>
                  <a:schemeClr val="accent5">
                    <a:lumMod val="50000"/>
                  </a:schemeClr>
                </a:solidFill>
                <a:latin typeface="Times New Roman" pitchFamily="18" charset="0"/>
                <a:cs typeface="Times New Roman" pitchFamily="18" charset="0"/>
              </a:rPr>
              <a:t>історико-правовий</a:t>
            </a:r>
            <a:r>
              <a:rPr lang="ru-RU" sz="2200" dirty="0">
                <a:solidFill>
                  <a:schemeClr val="accent5">
                    <a:lumMod val="50000"/>
                  </a:schemeClr>
                </a:solidFill>
                <a:latin typeface="Times New Roman" pitchFamily="18" charset="0"/>
                <a:cs typeface="Times New Roman" pitchFamily="18" charset="0"/>
              </a:rPr>
              <a:t> дискурс» </a:t>
            </a:r>
            <a:r>
              <a:rPr lang="ru-RU" sz="2200" dirty="0" smtClean="0">
                <a:solidFill>
                  <a:schemeClr val="accent5">
                    <a:lumMod val="50000"/>
                  </a:schemeClr>
                </a:solidFill>
                <a:latin typeface="Times New Roman" pitchFamily="18" charset="0"/>
                <a:cs typeface="Times New Roman" pitchFamily="18" charset="0"/>
              </a:rPr>
              <a:t>у </a:t>
            </a:r>
            <a:r>
              <a:rPr lang="ru-RU" sz="2200" dirty="0">
                <a:solidFill>
                  <a:schemeClr val="accent5">
                    <a:lumMod val="50000"/>
                  </a:schemeClr>
                </a:solidFill>
                <a:latin typeface="Times New Roman" pitchFamily="18" charset="0"/>
                <a:cs typeface="Times New Roman" pitchFamily="18" charset="0"/>
              </a:rPr>
              <a:t>межах </a:t>
            </a:r>
            <a:r>
              <a:rPr lang="ru-RU" sz="2200" dirty="0" err="1">
                <a:solidFill>
                  <a:schemeClr val="accent5">
                    <a:lumMod val="50000"/>
                  </a:schemeClr>
                </a:solidFill>
                <a:latin typeface="Times New Roman" pitchFamily="18" charset="0"/>
                <a:cs typeface="Times New Roman" pitchFamily="18" charset="0"/>
              </a:rPr>
              <a:t>конференції</a:t>
            </a:r>
            <a:r>
              <a:rPr lang="ru-RU" sz="2200" dirty="0">
                <a:solidFill>
                  <a:schemeClr val="accent5">
                    <a:lumMod val="50000"/>
                  </a:schemeClr>
                </a:solidFill>
                <a:latin typeface="Times New Roman" pitchFamily="18" charset="0"/>
                <a:cs typeface="Times New Roman" pitchFamily="18" charset="0"/>
              </a:rPr>
              <a:t> </a:t>
            </a:r>
            <a:r>
              <a:rPr lang="ru-RU" sz="2200" dirty="0" err="1">
                <a:solidFill>
                  <a:schemeClr val="accent5">
                    <a:lumMod val="50000"/>
                  </a:schemeClr>
                </a:solidFill>
                <a:latin typeface="Times New Roman" pitchFamily="18" charset="0"/>
                <a:cs typeface="Times New Roman" pitchFamily="18" charset="0"/>
              </a:rPr>
              <a:t>відбувся</a:t>
            </a:r>
            <a:r>
              <a:rPr lang="ru-RU" sz="2200" dirty="0">
                <a:solidFill>
                  <a:schemeClr val="accent5">
                    <a:lumMod val="50000"/>
                  </a:schemeClr>
                </a:solidFill>
                <a:latin typeface="Times New Roman" pitchFamily="18" charset="0"/>
                <a:cs typeface="Times New Roman" pitchFamily="18" charset="0"/>
              </a:rPr>
              <a:t> </a:t>
            </a:r>
            <a:r>
              <a:rPr lang="ru-RU" sz="2200" dirty="0" err="1">
                <a:solidFill>
                  <a:schemeClr val="accent5">
                    <a:lumMod val="50000"/>
                  </a:schemeClr>
                </a:solidFill>
                <a:latin typeface="Times New Roman" pitchFamily="18" charset="0"/>
                <a:cs typeface="Times New Roman" pitchFamily="18" charset="0"/>
              </a:rPr>
              <a:t>круглий</a:t>
            </a:r>
            <a:r>
              <a:rPr lang="ru-RU" sz="2200" dirty="0">
                <a:solidFill>
                  <a:schemeClr val="accent5">
                    <a:lumMod val="50000"/>
                  </a:schemeClr>
                </a:solidFill>
                <a:latin typeface="Times New Roman" pitchFamily="18" charset="0"/>
                <a:cs typeface="Times New Roman" pitchFamily="18" charset="0"/>
              </a:rPr>
              <a:t> </a:t>
            </a:r>
            <a:r>
              <a:rPr lang="ru-RU" sz="2200" dirty="0" err="1">
                <a:solidFill>
                  <a:schemeClr val="accent5">
                    <a:lumMod val="50000"/>
                  </a:schemeClr>
                </a:solidFill>
                <a:latin typeface="Times New Roman" pitchFamily="18" charset="0"/>
                <a:cs typeface="Times New Roman" pitchFamily="18" charset="0"/>
              </a:rPr>
              <a:t>стіл</a:t>
            </a:r>
            <a:r>
              <a:rPr lang="ru-RU" sz="2200" dirty="0">
                <a:solidFill>
                  <a:schemeClr val="accent5">
                    <a:lumMod val="50000"/>
                  </a:schemeClr>
                </a:solidFill>
                <a:latin typeface="Times New Roman" pitchFamily="18" charset="0"/>
                <a:cs typeface="Times New Roman" pitchFamily="18" charset="0"/>
              </a:rPr>
              <a:t> «Право </a:t>
            </a:r>
            <a:r>
              <a:rPr lang="ru-RU" sz="2200" dirty="0" err="1">
                <a:solidFill>
                  <a:schemeClr val="accent5">
                    <a:lumMod val="50000"/>
                  </a:schemeClr>
                </a:solidFill>
                <a:latin typeface="Times New Roman" pitchFamily="18" charset="0"/>
                <a:cs typeface="Times New Roman" pitchFamily="18" charset="0"/>
              </a:rPr>
              <a:t>України</a:t>
            </a:r>
            <a:r>
              <a:rPr lang="ru-RU" sz="2200" dirty="0">
                <a:solidFill>
                  <a:schemeClr val="accent5">
                    <a:lumMod val="50000"/>
                  </a:schemeClr>
                </a:solidFill>
                <a:latin typeface="Times New Roman" pitchFamily="18" charset="0"/>
                <a:cs typeface="Times New Roman" pitchFamily="18" charset="0"/>
              </a:rPr>
              <a:t> та </a:t>
            </a:r>
            <a:r>
              <a:rPr lang="ru-RU" sz="2200" dirty="0" err="1">
                <a:solidFill>
                  <a:schemeClr val="accent5">
                    <a:lumMod val="50000"/>
                  </a:schemeClr>
                </a:solidFill>
                <a:latin typeface="Times New Roman" pitchFamily="18" charset="0"/>
                <a:cs typeface="Times New Roman" pitchFamily="18" charset="0"/>
              </a:rPr>
              <a:t>Німеччини</a:t>
            </a:r>
            <a:r>
              <a:rPr lang="ru-RU" sz="2200" dirty="0" smtClean="0">
                <a:solidFill>
                  <a:schemeClr val="accent5">
                    <a:lumMod val="50000"/>
                  </a:schemeClr>
                </a:solidFill>
                <a:latin typeface="Times New Roman" pitchFamily="18" charset="0"/>
                <a:cs typeface="Times New Roman" pitchFamily="18" charset="0"/>
              </a:rPr>
              <a:t>»</a:t>
            </a:r>
          </a:p>
          <a:p>
            <a:pPr algn="just"/>
            <a:r>
              <a:rPr lang="ru-RU" sz="2200" dirty="0" smtClean="0">
                <a:solidFill>
                  <a:schemeClr val="accent5">
                    <a:lumMod val="50000"/>
                  </a:schemeClr>
                </a:solidFill>
                <a:latin typeface="Times New Roman" pitchFamily="18" charset="0"/>
                <a:cs typeface="Times New Roman" pitchFamily="18" charset="0"/>
              </a:rPr>
              <a:t>(</a:t>
            </a:r>
            <a:r>
              <a:rPr lang="ru-RU" sz="2200" b="1" dirty="0" smtClean="0">
                <a:solidFill>
                  <a:schemeClr val="accent5">
                    <a:lumMod val="50000"/>
                  </a:schemeClr>
                </a:solidFill>
                <a:latin typeface="Times New Roman" pitchFamily="18" charset="0"/>
                <a:cs typeface="Times New Roman" pitchFamily="18" charset="0"/>
              </a:rPr>
              <a:t>О. Дудченко,  Н. Фесенко</a:t>
            </a:r>
            <a:r>
              <a:rPr lang="ru-RU" sz="2200" dirty="0" smtClean="0">
                <a:solidFill>
                  <a:schemeClr val="accent5">
                    <a:lumMod val="50000"/>
                  </a:schemeClr>
                </a:solidFill>
                <a:latin typeface="Times New Roman" pitchFamily="18" charset="0"/>
                <a:cs typeface="Times New Roman" pitchFamily="18" charset="0"/>
              </a:rPr>
              <a:t>)</a:t>
            </a:r>
          </a:p>
          <a:p>
            <a:pPr algn="just"/>
            <a:endParaRPr lang="uk-UA" sz="2200" dirty="0" smtClean="0">
              <a:solidFill>
                <a:schemeClr val="accent5">
                  <a:lumMod val="50000"/>
                </a:schemeClr>
              </a:solidFill>
              <a:latin typeface="Times New Roman" pitchFamily="18" charset="0"/>
              <a:cs typeface="Times New Roman" pitchFamily="18" charset="0"/>
            </a:endParaRPr>
          </a:p>
        </p:txBody>
      </p:sp>
      <p:sp>
        <p:nvSpPr>
          <p:cNvPr id="3" name="TextBox 2"/>
          <p:cNvSpPr txBox="1"/>
          <p:nvPr/>
        </p:nvSpPr>
        <p:spPr>
          <a:xfrm>
            <a:off x="4923954" y="378241"/>
            <a:ext cx="4102638" cy="461665"/>
          </a:xfrm>
          <a:prstGeom prst="rect">
            <a:avLst/>
          </a:prstGeom>
          <a:noFill/>
        </p:spPr>
        <p:txBody>
          <a:bodyPr wrap="square" rtlCol="0">
            <a:spAutoFit/>
          </a:bodyPr>
          <a:lstStyle/>
          <a:p>
            <a:pPr algn="ctr"/>
            <a:r>
              <a:rPr lang="uk-UA" sz="2400" b="1" dirty="0" smtClean="0">
                <a:solidFill>
                  <a:schemeClr val="accent5">
                    <a:lumMod val="50000"/>
                  </a:schemeClr>
                </a:solidFill>
                <a:latin typeface="Times New Roman" pitchFamily="18" charset="0"/>
                <a:cs typeface="Times New Roman" pitchFamily="18" charset="0"/>
              </a:rPr>
              <a:t>ДІЛИМОСЯ ДОСВІДОМ</a:t>
            </a:r>
            <a:endParaRPr lang="uk-UA" sz="2400" dirty="0" smtClean="0">
              <a:solidFill>
                <a:schemeClr val="accent5">
                  <a:lumMod val="50000"/>
                </a:scheme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6090" y="352345"/>
            <a:ext cx="4095750" cy="2724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62134" y="3429000"/>
            <a:ext cx="297180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872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Татьяна\Downloads\Свідоцтво 001 (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006986">
            <a:off x="257138" y="222058"/>
            <a:ext cx="1954213" cy="2820987"/>
          </a:xfrm>
          <a:prstGeom prst="rect">
            <a:avLst/>
          </a:prstGeom>
          <a:noFill/>
          <a:ln w="9525">
            <a:noFill/>
            <a:miter lim="800000"/>
            <a:headEnd/>
            <a:tailEnd/>
          </a:ln>
        </p:spPr>
      </p:pic>
      <p:pic>
        <p:nvPicPr>
          <p:cNvPr id="46084" name="Picture 3" descr="C:\Users\Татьяна\Downloads\Свід 001 (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153507">
            <a:off x="206337" y="2609734"/>
            <a:ext cx="2055813" cy="2924175"/>
          </a:xfrm>
          <a:prstGeom prst="rect">
            <a:avLst/>
          </a:prstGeom>
          <a:noFill/>
          <a:ln w="9525">
            <a:noFill/>
            <a:miter lim="800000"/>
            <a:headEnd/>
            <a:tailEnd/>
          </a:ln>
        </p:spPr>
      </p:pic>
      <p:sp>
        <p:nvSpPr>
          <p:cNvPr id="2" name="Прямоугольник 6"/>
          <p:cNvSpPr>
            <a:spLocks noChangeArrowheads="1"/>
          </p:cNvSpPr>
          <p:nvPr/>
        </p:nvSpPr>
        <p:spPr bwMode="auto">
          <a:xfrm>
            <a:off x="250825" y="77788"/>
            <a:ext cx="8642350" cy="101600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Trebuchet MS" pitchFamily="34" charset="0"/>
              </a:defRPr>
            </a:lvl1pPr>
            <a:lvl2pPr marL="742950" indent="-285750" eaLnBrk="0" hangingPunct="0">
              <a:spcBef>
                <a:spcPct val="20000"/>
              </a:spcBef>
              <a:buFont typeface="Arial" charset="0"/>
              <a:buChar char="–"/>
              <a:defRPr sz="2800">
                <a:solidFill>
                  <a:schemeClr val="tx1"/>
                </a:solidFill>
                <a:latin typeface="Trebuchet MS" pitchFamily="34" charset="0"/>
              </a:defRPr>
            </a:lvl2pPr>
            <a:lvl3pPr marL="1143000" indent="-228600" eaLnBrk="0" hangingPunct="0">
              <a:spcBef>
                <a:spcPct val="20000"/>
              </a:spcBef>
              <a:buFont typeface="Arial" charset="0"/>
              <a:buChar char="•"/>
              <a:defRPr sz="2400">
                <a:solidFill>
                  <a:schemeClr val="tx1"/>
                </a:solidFill>
                <a:latin typeface="Trebuchet MS" pitchFamily="34" charset="0"/>
              </a:defRPr>
            </a:lvl3pPr>
            <a:lvl4pPr marL="1600200" indent="-228600" eaLnBrk="0" hangingPunct="0">
              <a:spcBef>
                <a:spcPct val="20000"/>
              </a:spcBef>
              <a:buFont typeface="Arial" charset="0"/>
              <a:buChar char="–"/>
              <a:defRPr sz="2000">
                <a:solidFill>
                  <a:schemeClr val="tx1"/>
                </a:solidFill>
                <a:latin typeface="Trebuchet MS" pitchFamily="34" charset="0"/>
              </a:defRPr>
            </a:lvl4pPr>
            <a:lvl5pPr marL="2057400" indent="-228600" eaLnBrk="0" hangingPunct="0">
              <a:spcBef>
                <a:spcPct val="20000"/>
              </a:spcBef>
              <a:buFont typeface="Arial" charset="0"/>
              <a:buChar char="»"/>
              <a:defRPr sz="2000">
                <a:solidFill>
                  <a:schemeClr val="tx1"/>
                </a:solidFill>
                <a:latin typeface="Trebuchet MS"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Trebuchet MS"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Trebuchet MS"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Trebuchet MS"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Trebuchet MS" pitchFamily="34" charset="0"/>
              </a:defRPr>
            </a:lvl9pPr>
          </a:lstStyle>
          <a:p>
            <a:pPr algn="ctr" eaLnBrk="1" hangingPunct="1">
              <a:spcBef>
                <a:spcPct val="0"/>
              </a:spcBef>
              <a:buFontTx/>
              <a:buNone/>
              <a:defRPr/>
            </a:pPr>
            <a:r>
              <a:rPr lang="ru-RU" altLang="uk-UA" sz="3000" b="1" dirty="0" smtClean="0">
                <a:solidFill>
                  <a:schemeClr val="tx2">
                    <a:lumMod val="75000"/>
                  </a:schemeClr>
                </a:solidFill>
                <a:latin typeface="Times New Roman" pitchFamily="18" charset="0"/>
                <a:cs typeface="Times New Roman" pitchFamily="18" charset="0"/>
              </a:rPr>
              <a:t>ДРУКОВАНІ ЗАСОБИ МАСОВОЇ ІНФОРМАЦІЇ</a:t>
            </a:r>
            <a:endParaRPr lang="ru-RU" altLang="uk-UA" sz="3000" b="1" dirty="0">
              <a:solidFill>
                <a:schemeClr val="tx2">
                  <a:lumMod val="75000"/>
                </a:schemeClr>
              </a:solidFill>
              <a:latin typeface="Times New Roman" pitchFamily="18" charset="0"/>
              <a:cs typeface="Times New Roman" pitchFamily="18" charset="0"/>
            </a:endParaRPr>
          </a:p>
        </p:txBody>
      </p:sp>
      <p:sp>
        <p:nvSpPr>
          <p:cNvPr id="10" name="TextBox 9"/>
          <p:cNvSpPr txBox="1">
            <a:spLocks noChangeArrowheads="1"/>
          </p:cNvSpPr>
          <p:nvPr/>
        </p:nvSpPr>
        <p:spPr bwMode="auto">
          <a:xfrm>
            <a:off x="-1757" y="5656922"/>
            <a:ext cx="2678546" cy="954107"/>
          </a:xfrm>
          <a:prstGeom prst="rect">
            <a:avLst/>
          </a:prstGeom>
          <a:noFill/>
          <a:ln w="9525">
            <a:noFill/>
            <a:miter lim="800000"/>
            <a:headEnd/>
            <a:tailEnd/>
          </a:ln>
        </p:spPr>
        <p:txBody>
          <a:bodyPr wrap="square">
            <a:spAutoFit/>
          </a:bodyPr>
          <a:lstStyle/>
          <a:p>
            <a:pPr marL="342900" indent="-342900" algn="just">
              <a:defRPr/>
            </a:pPr>
            <a:r>
              <a:rPr lang="uk-UA" sz="1400" b="1" dirty="0" smtClean="0">
                <a:solidFill>
                  <a:schemeClr val="tx2">
                    <a:lumMod val="75000"/>
                  </a:schemeClr>
                </a:solidFill>
                <a:latin typeface="Times New Roman" pitchFamily="18" charset="0"/>
                <a:cs typeface="Times New Roman" pitchFamily="18" charset="0"/>
              </a:rPr>
              <a:t>7</a:t>
            </a:r>
            <a:r>
              <a:rPr lang="en-US" sz="1400" b="1" dirty="0" smtClean="0">
                <a:solidFill>
                  <a:schemeClr val="tx2">
                    <a:lumMod val="75000"/>
                  </a:schemeClr>
                </a:solidFill>
                <a:latin typeface="Times New Roman" pitchFamily="18" charset="0"/>
                <a:cs typeface="Times New Roman" pitchFamily="18" charset="0"/>
              </a:rPr>
              <a:t>3</a:t>
            </a:r>
            <a:r>
              <a:rPr lang="uk-UA" sz="1400" b="1" dirty="0" smtClean="0">
                <a:solidFill>
                  <a:schemeClr val="tx2">
                    <a:lumMod val="75000"/>
                  </a:schemeClr>
                </a:solidFill>
                <a:latin typeface="Times New Roman" pitchFamily="18" charset="0"/>
                <a:cs typeface="Times New Roman" pitchFamily="18" charset="0"/>
              </a:rPr>
              <a:t>  публікації педагогів;</a:t>
            </a:r>
            <a:r>
              <a:rPr lang="ru-RU" sz="1400" b="1" dirty="0">
                <a:solidFill>
                  <a:schemeClr val="tx2">
                    <a:lumMod val="75000"/>
                  </a:schemeClr>
                </a:solidFill>
                <a:latin typeface="Times New Roman" pitchFamily="18" charset="0"/>
                <a:cs typeface="Times New Roman" pitchFamily="18" charset="0"/>
              </a:rPr>
              <a:t> </a:t>
            </a:r>
            <a:endParaRPr lang="ru-RU" sz="1400" b="1" dirty="0" smtClean="0">
              <a:solidFill>
                <a:schemeClr val="tx2">
                  <a:lumMod val="75000"/>
                </a:schemeClr>
              </a:solidFill>
              <a:latin typeface="Times New Roman" pitchFamily="18" charset="0"/>
              <a:cs typeface="Times New Roman" pitchFamily="18" charset="0"/>
            </a:endParaRPr>
          </a:p>
          <a:p>
            <a:pPr marL="342900" indent="-342900" algn="just">
              <a:defRPr/>
            </a:pPr>
            <a:r>
              <a:rPr lang="en-US" sz="1400" b="1" dirty="0" smtClean="0">
                <a:solidFill>
                  <a:schemeClr val="tx2">
                    <a:lumMod val="75000"/>
                  </a:schemeClr>
                </a:solidFill>
                <a:latin typeface="Times New Roman" pitchFamily="18" charset="0"/>
                <a:cs typeface="Times New Roman" pitchFamily="18" charset="0"/>
              </a:rPr>
              <a:t>4</a:t>
            </a:r>
            <a:r>
              <a:rPr lang="ru-RU" sz="1400" b="1" dirty="0" smtClean="0">
                <a:solidFill>
                  <a:schemeClr val="tx2">
                    <a:lumMod val="75000"/>
                  </a:schemeClr>
                </a:solidFill>
                <a:latin typeface="Times New Roman" pitchFamily="18" charset="0"/>
                <a:cs typeface="Times New Roman" pitchFamily="18" charset="0"/>
              </a:rPr>
              <a:t> </a:t>
            </a:r>
            <a:r>
              <a:rPr lang="ru-RU" sz="1400" b="1" dirty="0" err="1" smtClean="0">
                <a:solidFill>
                  <a:schemeClr val="tx2">
                    <a:lumMod val="75000"/>
                  </a:schemeClr>
                </a:solidFill>
                <a:latin typeface="Times New Roman" pitchFamily="18" charset="0"/>
                <a:cs typeface="Times New Roman" pitchFamily="18" charset="0"/>
              </a:rPr>
              <a:t>посібників</a:t>
            </a:r>
            <a:r>
              <a:rPr lang="ru-RU" sz="1400" b="1" dirty="0" smtClean="0">
                <a:solidFill>
                  <a:schemeClr val="tx2">
                    <a:lumMod val="75000"/>
                  </a:schemeClr>
                </a:solidFill>
                <a:latin typeface="Times New Roman" pitchFamily="18" charset="0"/>
                <a:cs typeface="Times New Roman" pitchFamily="18" charset="0"/>
              </a:rPr>
              <a:t> </a:t>
            </a:r>
            <a:r>
              <a:rPr lang="ru-RU" sz="1400" b="1" dirty="0">
                <a:solidFill>
                  <a:schemeClr val="tx2">
                    <a:lumMod val="75000"/>
                  </a:schemeClr>
                </a:solidFill>
                <a:latin typeface="Times New Roman" pitchFamily="18" charset="0"/>
                <a:cs typeface="Times New Roman" pitchFamily="18" charset="0"/>
              </a:rPr>
              <a:t>і </a:t>
            </a:r>
            <a:r>
              <a:rPr lang="ru-RU" sz="1400" b="1" dirty="0" err="1">
                <a:solidFill>
                  <a:schemeClr val="tx2">
                    <a:lumMod val="75000"/>
                  </a:schemeClr>
                </a:solidFill>
                <a:latin typeface="Times New Roman" pitchFamily="18" charset="0"/>
                <a:cs typeface="Times New Roman" pitchFamily="18" charset="0"/>
              </a:rPr>
              <a:t>навчальних</a:t>
            </a:r>
            <a:r>
              <a:rPr lang="ru-RU" sz="1400" b="1" dirty="0">
                <a:solidFill>
                  <a:schemeClr val="tx2">
                    <a:lumMod val="75000"/>
                  </a:schemeClr>
                </a:solidFill>
                <a:latin typeface="Times New Roman" pitchFamily="18" charset="0"/>
                <a:cs typeface="Times New Roman" pitchFamily="18" charset="0"/>
              </a:rPr>
              <a:t> </a:t>
            </a:r>
            <a:r>
              <a:rPr lang="ru-RU" sz="1400" b="1" dirty="0" err="1" smtClean="0">
                <a:solidFill>
                  <a:schemeClr val="tx2">
                    <a:lumMod val="75000"/>
                  </a:schemeClr>
                </a:solidFill>
                <a:latin typeface="Times New Roman" pitchFamily="18" charset="0"/>
                <a:cs typeface="Times New Roman" pitchFamily="18" charset="0"/>
              </a:rPr>
              <a:t>програм</a:t>
            </a:r>
            <a:r>
              <a:rPr lang="ru-RU" sz="1400" b="1" dirty="0" smtClean="0">
                <a:solidFill>
                  <a:schemeClr val="tx2">
                    <a:lumMod val="75000"/>
                  </a:schemeClr>
                </a:solidFill>
                <a:latin typeface="Times New Roman" pitchFamily="18" charset="0"/>
                <a:cs typeface="Times New Roman" pitchFamily="18" charset="0"/>
              </a:rPr>
              <a:t>;</a:t>
            </a:r>
            <a:r>
              <a:rPr lang="uk-UA" sz="1400" b="1" dirty="0" smtClean="0">
                <a:solidFill>
                  <a:schemeClr val="tx2">
                    <a:lumMod val="75000"/>
                  </a:schemeClr>
                </a:solidFill>
                <a:latin typeface="Times New Roman" pitchFamily="18" charset="0"/>
                <a:cs typeface="Times New Roman" pitchFamily="18" charset="0"/>
              </a:rPr>
              <a:t> </a:t>
            </a:r>
          </a:p>
          <a:p>
            <a:pPr marL="176213" indent="-176213" algn="just">
              <a:tabLst>
                <a:tab pos="442913" algn="l"/>
              </a:tabLst>
              <a:defRPr/>
            </a:pPr>
            <a:r>
              <a:rPr lang="en-US" sz="1400" b="1" dirty="0" smtClean="0">
                <a:solidFill>
                  <a:schemeClr val="tx2">
                    <a:lumMod val="75000"/>
                  </a:schemeClr>
                </a:solidFill>
                <a:latin typeface="Times New Roman" pitchFamily="18" charset="0"/>
                <a:cs typeface="Times New Roman" pitchFamily="18" charset="0"/>
              </a:rPr>
              <a:t>1</a:t>
            </a:r>
            <a:r>
              <a:rPr lang="uk-UA" sz="1400" b="1" dirty="0" smtClean="0">
                <a:solidFill>
                  <a:schemeClr val="tx2">
                    <a:lumMod val="75000"/>
                  </a:schemeClr>
                </a:solidFill>
                <a:latin typeface="Times New Roman" pitchFamily="18" charset="0"/>
                <a:cs typeface="Times New Roman" pitchFamily="18" charset="0"/>
              </a:rPr>
              <a:t>5   публікацій учнівських</a:t>
            </a:r>
            <a:endParaRPr lang="ru-RU" sz="1400" b="1" dirty="0">
              <a:solidFill>
                <a:schemeClr val="tx2">
                  <a:lumMod val="75000"/>
                </a:schemeClr>
              </a:solidFill>
              <a:latin typeface="Times New Roman" pitchFamily="18" charset="0"/>
              <a:cs typeface="Times New Roman" pitchFamily="18" charset="0"/>
            </a:endParaRPr>
          </a:p>
        </p:txBody>
      </p:sp>
      <p:pic>
        <p:nvPicPr>
          <p:cNvPr id="19458" name="Picture 2" descr="C:\Users\Сліпак\Desktop\зображення_viber_2019-06-04_14-49-1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980233">
            <a:off x="5594792" y="819957"/>
            <a:ext cx="3040019" cy="417454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Сліпак\Desktop\viber image 2019-03-19 , 11.18.35.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916548">
            <a:off x="5896382" y="2766443"/>
            <a:ext cx="2698877" cy="381486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Сліпак\Desktop\viber image 2019-03-19 , 11.17.52.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5400000">
            <a:off x="2066201" y="2571658"/>
            <a:ext cx="4312903" cy="329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23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txBox="1">
            <a:spLocks noGrp="1"/>
          </p:cNvSpPr>
          <p:nvPr>
            <p:ph type="title"/>
          </p:nvPr>
        </p:nvSpPr>
        <p:spPr>
          <a:xfrm>
            <a:off x="107504" y="176362"/>
            <a:ext cx="9036496" cy="430887"/>
          </a:xfrm>
        </p:spPr>
        <p:txBody>
          <a:bodyPr wrap="square" rtlCol="0">
            <a:spAutoFit/>
          </a:bodyPr>
          <a:lstStyle/>
          <a:p>
            <a:pPr algn="ctr">
              <a:lnSpc>
                <a:spcPct val="110000"/>
              </a:lnSpc>
              <a:buNone/>
            </a:pPr>
            <a:r>
              <a:rPr lang="uk-UA" sz="2000" b="1" dirty="0" smtClean="0">
                <a:solidFill>
                  <a:schemeClr val="bg2">
                    <a:lumMod val="25000"/>
                  </a:schemeClr>
                </a:solidFill>
                <a:latin typeface="Times New Roman" pitchFamily="18" charset="0"/>
                <a:cs typeface="Times New Roman" pitchFamily="18" charset="0"/>
              </a:rPr>
              <a:t>НАУКОВО-МЕТОДИЧНА ДІЯЛЬНІСТЬ ПЕДАГОГІВ </a:t>
            </a:r>
            <a:endParaRPr lang="uk-UA" sz="2000" b="1" dirty="0">
              <a:solidFill>
                <a:schemeClr val="bg2">
                  <a:lumMod val="25000"/>
                </a:schemeClr>
              </a:solidFill>
              <a:latin typeface="Times New Roman" pitchFamily="18" charset="0"/>
              <a:cs typeface="Times New Roman" pitchFamily="18" charset="0"/>
            </a:endParaRPr>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98864371"/>
              </p:ext>
            </p:extLst>
          </p:nvPr>
        </p:nvGraphicFramePr>
        <p:xfrm>
          <a:off x="539552" y="692696"/>
          <a:ext cx="8496943" cy="6017633"/>
        </p:xfrm>
        <a:graphic>
          <a:graphicData uri="http://schemas.openxmlformats.org/drawingml/2006/table">
            <a:tbl>
              <a:tblPr/>
              <a:tblGrid>
                <a:gridCol w="2833921"/>
                <a:gridCol w="1619385"/>
                <a:gridCol w="1652353"/>
                <a:gridCol w="1190284"/>
                <a:gridCol w="1201000"/>
              </a:tblGrid>
              <a:tr h="53652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400" b="1" i="0" u="none" strike="noStrike" cap="none" normalizeH="0" baseline="0" dirty="0" smtClean="0">
                        <a:ln>
                          <a:noFill/>
                        </a:ln>
                        <a:solidFill>
                          <a:srgbClr val="000000"/>
                        </a:solidFill>
                        <a:effectLst/>
                        <a:latin typeface="Courier New" pitchFamily="49" charset="0"/>
                        <a:ea typeface="Arial" charset="0"/>
                        <a:cs typeface="Courier New" pitchFamily="49"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uk-UA" sz="1400" b="1" i="0" u="none" strike="noStrike" cap="none" normalizeH="0" baseline="0" dirty="0" smtClean="0">
                          <a:ln>
                            <a:noFill/>
                          </a:ln>
                          <a:solidFill>
                            <a:srgbClr val="000000"/>
                          </a:solidFill>
                          <a:effectLst/>
                          <a:latin typeface="Times New Roman" pitchFamily="18" charset="0"/>
                          <a:ea typeface="Arial" charset="0"/>
                          <a:cs typeface="Times New Roman" pitchFamily="18" charset="0"/>
                        </a:rPr>
                        <a:t>Міжнародний</a:t>
                      </a:r>
                    </a:p>
                    <a:p>
                      <a:pPr marL="0" marR="0" lvl="0" indent="0" algn="ctr" defTabSz="914400" rtl="0" eaLnBrk="1" fontAlgn="base" latinLnBrk="0" hangingPunct="1">
                        <a:lnSpc>
                          <a:spcPct val="115000"/>
                        </a:lnSpc>
                        <a:spcBef>
                          <a:spcPct val="0"/>
                        </a:spcBef>
                        <a:spcAft>
                          <a:spcPct val="0"/>
                        </a:spcAft>
                        <a:buClrTx/>
                        <a:buSzTx/>
                        <a:buFontTx/>
                        <a:buNone/>
                        <a:tabLst/>
                      </a:pPr>
                      <a:r>
                        <a:rPr kumimoji="0" lang="uk-UA" sz="1400" b="1" i="0" u="none" strike="noStrike" cap="none" normalizeH="0" baseline="0" dirty="0" smtClean="0">
                          <a:ln>
                            <a:noFill/>
                          </a:ln>
                          <a:solidFill>
                            <a:srgbClr val="000000"/>
                          </a:solidFill>
                          <a:effectLst/>
                          <a:latin typeface="Times New Roman" pitchFamily="18" charset="0"/>
                          <a:ea typeface="Arial" charset="0"/>
                          <a:cs typeface="Times New Roman" pitchFamily="18" charset="0"/>
                        </a:rPr>
                        <a:t>рівень</a:t>
                      </a:r>
                      <a:endParaRPr kumimoji="0" lang="ru-RU" sz="1400" b="1" i="0" u="none" strike="noStrike" cap="none" normalizeH="0" baseline="0" dirty="0" smtClean="0">
                        <a:ln>
                          <a:noFill/>
                        </a:ln>
                        <a:solidFill>
                          <a:srgbClr val="000000"/>
                        </a:solidFill>
                        <a:effectLst/>
                        <a:latin typeface="Times New Roman" pitchFamily="18" charset="0"/>
                        <a:ea typeface="Arial"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88900" marR="0" lvl="0" indent="0" algn="ctr" defTabSz="914400" rtl="0" eaLnBrk="1" fontAlgn="base" latinLnBrk="0" hangingPunct="1">
                        <a:lnSpc>
                          <a:spcPct val="115000"/>
                        </a:lnSpc>
                        <a:spcBef>
                          <a:spcPct val="0"/>
                        </a:spcBef>
                        <a:spcAft>
                          <a:spcPct val="0"/>
                        </a:spcAft>
                        <a:buClrTx/>
                        <a:buSzTx/>
                        <a:buFontTx/>
                        <a:buNone/>
                        <a:tabLst/>
                      </a:pPr>
                      <a:r>
                        <a:rPr kumimoji="0" lang="uk-UA" sz="1400" b="1" i="0" u="none" strike="noStrike" cap="none" normalizeH="0" baseline="0" dirty="0" smtClean="0">
                          <a:ln>
                            <a:noFill/>
                          </a:ln>
                          <a:solidFill>
                            <a:srgbClr val="000000"/>
                          </a:solidFill>
                          <a:effectLst/>
                          <a:latin typeface="Times New Roman" pitchFamily="18" charset="0"/>
                          <a:ea typeface="Arial" charset="0"/>
                          <a:cs typeface="Times New Roman" pitchFamily="18" charset="0"/>
                        </a:rPr>
                        <a:t>Всеукраїнський</a:t>
                      </a:r>
                    </a:p>
                    <a:p>
                      <a:pPr marL="88900" marR="0" lvl="0" indent="0" algn="ctr" defTabSz="914400" rtl="0" eaLnBrk="1" fontAlgn="base" latinLnBrk="0" hangingPunct="1">
                        <a:lnSpc>
                          <a:spcPct val="115000"/>
                        </a:lnSpc>
                        <a:spcBef>
                          <a:spcPct val="0"/>
                        </a:spcBef>
                        <a:spcAft>
                          <a:spcPct val="0"/>
                        </a:spcAft>
                        <a:buClrTx/>
                        <a:buSzTx/>
                        <a:buFontTx/>
                        <a:buNone/>
                        <a:tabLst/>
                      </a:pPr>
                      <a:r>
                        <a:rPr kumimoji="0" lang="uk-UA" sz="1400" b="1" i="0" u="none" strike="noStrike" cap="none" normalizeH="0" baseline="0" dirty="0" smtClean="0">
                          <a:ln>
                            <a:noFill/>
                          </a:ln>
                          <a:solidFill>
                            <a:srgbClr val="000000"/>
                          </a:solidFill>
                          <a:effectLst/>
                          <a:latin typeface="Times New Roman" pitchFamily="18" charset="0"/>
                          <a:ea typeface="Arial" charset="0"/>
                          <a:cs typeface="Times New Roman" pitchFamily="18" charset="0"/>
                        </a:rPr>
                        <a:t>рівень</a:t>
                      </a:r>
                      <a:endParaRPr kumimoji="0" lang="ru-RU" sz="1400" b="1" i="0" u="none" strike="noStrike" cap="none" normalizeH="0" baseline="0" dirty="0" smtClean="0">
                        <a:ln>
                          <a:noFill/>
                        </a:ln>
                        <a:solidFill>
                          <a:srgbClr val="000000"/>
                        </a:solidFill>
                        <a:effectLst/>
                        <a:latin typeface="Times New Roman" pitchFamily="18" charset="0"/>
                        <a:ea typeface="Arial"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88900" marR="0" lvl="0" indent="0" algn="ctr" defTabSz="914400" rtl="0" eaLnBrk="1" fontAlgn="base" latinLnBrk="0" hangingPunct="1">
                        <a:lnSpc>
                          <a:spcPct val="115000"/>
                        </a:lnSpc>
                        <a:spcBef>
                          <a:spcPct val="0"/>
                        </a:spcBef>
                        <a:spcAft>
                          <a:spcPct val="0"/>
                        </a:spcAft>
                        <a:buClrTx/>
                        <a:buSzTx/>
                        <a:buFontTx/>
                        <a:buNone/>
                        <a:tabLst/>
                      </a:pPr>
                      <a:r>
                        <a:rPr kumimoji="0" lang="uk-UA" sz="1400" b="1" i="0" u="none" strike="noStrike" cap="none" normalizeH="0" baseline="0" dirty="0" smtClean="0">
                          <a:ln>
                            <a:noFill/>
                          </a:ln>
                          <a:solidFill>
                            <a:srgbClr val="000000"/>
                          </a:solidFill>
                          <a:effectLst/>
                          <a:latin typeface="Times New Roman" pitchFamily="18" charset="0"/>
                          <a:ea typeface="Arial" charset="0"/>
                          <a:cs typeface="Times New Roman" pitchFamily="18" charset="0"/>
                        </a:rPr>
                        <a:t>Обласний</a:t>
                      </a:r>
                    </a:p>
                    <a:p>
                      <a:pPr marL="88900" marR="0" lvl="0" indent="0" algn="ctr" defTabSz="914400" rtl="0" eaLnBrk="1" fontAlgn="base" latinLnBrk="0" hangingPunct="1">
                        <a:lnSpc>
                          <a:spcPct val="115000"/>
                        </a:lnSpc>
                        <a:spcBef>
                          <a:spcPct val="0"/>
                        </a:spcBef>
                        <a:spcAft>
                          <a:spcPct val="0"/>
                        </a:spcAft>
                        <a:buClrTx/>
                        <a:buSzTx/>
                        <a:buFontTx/>
                        <a:buNone/>
                        <a:tabLst/>
                      </a:pPr>
                      <a:r>
                        <a:rPr kumimoji="0" lang="uk-UA" sz="1400" b="1" i="0" u="none" strike="noStrike" cap="none" normalizeH="0" baseline="0" dirty="0" smtClean="0">
                          <a:ln>
                            <a:noFill/>
                          </a:ln>
                          <a:solidFill>
                            <a:srgbClr val="000000"/>
                          </a:solidFill>
                          <a:effectLst/>
                          <a:latin typeface="Times New Roman" pitchFamily="18" charset="0"/>
                          <a:ea typeface="Arial" charset="0"/>
                          <a:cs typeface="Times New Roman" pitchFamily="18" charset="0"/>
                        </a:rPr>
                        <a:t>рівень</a:t>
                      </a:r>
                      <a:endParaRPr kumimoji="0" lang="ru-RU" sz="1400" b="1" i="0" u="none" strike="noStrike" cap="none" normalizeH="0" baseline="0" dirty="0" smtClean="0">
                        <a:ln>
                          <a:noFill/>
                        </a:ln>
                        <a:solidFill>
                          <a:srgbClr val="000000"/>
                        </a:solidFill>
                        <a:effectLst/>
                        <a:latin typeface="Times New Roman" pitchFamily="18" charset="0"/>
                        <a:ea typeface="Arial"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88900" marR="0" lvl="0" indent="0" algn="ctr" defTabSz="914400" rtl="0" eaLnBrk="1" fontAlgn="base" latinLnBrk="0" hangingPunct="1">
                        <a:lnSpc>
                          <a:spcPct val="115000"/>
                        </a:lnSpc>
                        <a:spcBef>
                          <a:spcPct val="0"/>
                        </a:spcBef>
                        <a:spcAft>
                          <a:spcPct val="0"/>
                        </a:spcAft>
                        <a:buClrTx/>
                        <a:buSzTx/>
                        <a:buFontTx/>
                        <a:buNone/>
                        <a:tabLst/>
                      </a:pPr>
                      <a:r>
                        <a:rPr kumimoji="0" lang="uk-UA" sz="1400" b="1" i="0" u="none" strike="noStrike" cap="none" normalizeH="0" baseline="0" dirty="0" smtClean="0">
                          <a:ln>
                            <a:noFill/>
                          </a:ln>
                          <a:solidFill>
                            <a:srgbClr val="000000"/>
                          </a:solidFill>
                          <a:effectLst/>
                          <a:latin typeface="Times New Roman" pitchFamily="18" charset="0"/>
                          <a:ea typeface="Arial" charset="0"/>
                          <a:cs typeface="Times New Roman" pitchFamily="18" charset="0"/>
                        </a:rPr>
                        <a:t>Міський</a:t>
                      </a:r>
                    </a:p>
                    <a:p>
                      <a:pPr marL="88900" marR="0" lvl="0" indent="0" algn="ctr" defTabSz="914400" rtl="0" eaLnBrk="1" fontAlgn="base" latinLnBrk="0" hangingPunct="1">
                        <a:lnSpc>
                          <a:spcPct val="115000"/>
                        </a:lnSpc>
                        <a:spcBef>
                          <a:spcPct val="0"/>
                        </a:spcBef>
                        <a:spcAft>
                          <a:spcPct val="0"/>
                        </a:spcAft>
                        <a:buClrTx/>
                        <a:buSzTx/>
                        <a:buFontTx/>
                        <a:buNone/>
                        <a:tabLst/>
                      </a:pPr>
                      <a:r>
                        <a:rPr kumimoji="0" lang="uk-UA" sz="1400" b="1" i="0" u="none" strike="noStrike" cap="none" normalizeH="0" baseline="0" dirty="0" smtClean="0">
                          <a:ln>
                            <a:noFill/>
                          </a:ln>
                          <a:solidFill>
                            <a:srgbClr val="000000"/>
                          </a:solidFill>
                          <a:effectLst/>
                          <a:latin typeface="Times New Roman" pitchFamily="18" charset="0"/>
                          <a:ea typeface="Arial" charset="0"/>
                          <a:cs typeface="Times New Roman" pitchFamily="18" charset="0"/>
                        </a:rPr>
                        <a:t>рівень</a:t>
                      </a:r>
                      <a:endParaRPr kumimoji="0" lang="ru-RU" sz="1400" b="1" i="0" u="none" strike="noStrike" cap="none" normalizeH="0" baseline="0" dirty="0" smtClean="0">
                        <a:ln>
                          <a:noFill/>
                        </a:ln>
                        <a:solidFill>
                          <a:srgbClr val="000000"/>
                        </a:solidFill>
                        <a:effectLst/>
                        <a:latin typeface="Times New Roman" pitchFamily="18" charset="0"/>
                        <a:ea typeface="Arial"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1163430">
                <a:tc>
                  <a:txBody>
                    <a:bodyPr/>
                    <a:lstStyle/>
                    <a:p>
                      <a:pPr marL="50800" marR="0" lvl="0" indent="0" algn="l" defTabSz="914400" rtl="0" eaLnBrk="1" fontAlgn="base" latinLnBrk="0" hangingPunct="1">
                        <a:lnSpc>
                          <a:spcPct val="115000"/>
                        </a:lnSpc>
                        <a:spcBef>
                          <a:spcPct val="0"/>
                        </a:spcBef>
                        <a:spcAft>
                          <a:spcPct val="0"/>
                        </a:spcAft>
                        <a:buClrTx/>
                        <a:buSzTx/>
                        <a:buFontTx/>
                        <a:buNone/>
                        <a:tabLst/>
                      </a:pP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Науково практичні конференції, семінари, </a:t>
                      </a:r>
                      <a:r>
                        <a:rPr kumimoji="0" lang="uk-UA" sz="1600" b="0" i="0" u="none" strike="noStrike" cap="none" normalizeH="0" baseline="0" dirty="0" err="1" smtClean="0">
                          <a:ln>
                            <a:noFill/>
                          </a:ln>
                          <a:solidFill>
                            <a:schemeClr val="accent3">
                              <a:lumMod val="50000"/>
                            </a:schemeClr>
                          </a:solidFill>
                          <a:effectLst/>
                          <a:latin typeface="Times New Roman" pitchFamily="18" charset="0"/>
                          <a:cs typeface="Times New Roman" pitchFamily="18" charset="0"/>
                        </a:rPr>
                        <a:t>вебінари</a:t>
                      </a: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 міні-</a:t>
                      </a:r>
                      <a:r>
                        <a:rPr kumimoji="0" lang="en-US" sz="1600" b="0" i="0" u="none" strike="noStrike" cap="none" normalizeH="0" baseline="0" dirty="0" err="1" smtClean="0">
                          <a:ln>
                            <a:noFill/>
                          </a:ln>
                          <a:solidFill>
                            <a:schemeClr val="accent3">
                              <a:lumMod val="50000"/>
                            </a:schemeClr>
                          </a:solidFill>
                          <a:effectLst/>
                          <a:latin typeface="Times New Roman" pitchFamily="18" charset="0"/>
                          <a:cs typeface="Times New Roman" pitchFamily="18" charset="0"/>
                        </a:rPr>
                        <a:t>EdCamp</a:t>
                      </a:r>
                      <a:r>
                        <a:rPr kumimoji="0" lang="en-US"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 </a:t>
                      </a: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  (учителі)</a:t>
                      </a: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50800" marR="0" lvl="0" indent="0" algn="ctr" defTabSz="914400" rtl="0" eaLnBrk="1" fontAlgn="base" latinLnBrk="0" hangingPunct="1">
                        <a:lnSpc>
                          <a:spcPct val="115000"/>
                        </a:lnSpc>
                        <a:spcBef>
                          <a:spcPct val="0"/>
                        </a:spcBef>
                        <a:spcAft>
                          <a:spcPct val="0"/>
                        </a:spcAft>
                        <a:buClrTx/>
                        <a:buSzTx/>
                        <a:buFontTx/>
                        <a:buNone/>
                        <a:tabLst/>
                      </a:pP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29</a:t>
                      </a: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150</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4</a:t>
                      </a: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536528">
                <a:tc>
                  <a:txBody>
                    <a:bodyPr/>
                    <a:lstStyle/>
                    <a:p>
                      <a:pPr marL="50800" marR="0" lvl="0" indent="0" algn="l" defTabSz="914400" rtl="0" eaLnBrk="1" fontAlgn="base" latinLnBrk="0" hangingPunct="1">
                        <a:lnSpc>
                          <a:spcPct val="115000"/>
                        </a:lnSpc>
                        <a:spcBef>
                          <a:spcPct val="0"/>
                        </a:spcBef>
                        <a:spcAft>
                          <a:spcPct val="0"/>
                        </a:spcAft>
                        <a:buClrTx/>
                        <a:buSzTx/>
                        <a:buFontTx/>
                        <a:buNone/>
                        <a:tabLst/>
                      </a:pP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Публікації учителів</a:t>
                      </a: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5080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13</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33</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27</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581715">
                <a:tc>
                  <a:txBody>
                    <a:bodyPr/>
                    <a:lstStyle/>
                    <a:p>
                      <a:pPr marL="50800" marR="0" lvl="0" indent="0" algn="l" defTabSz="914400" rtl="0" eaLnBrk="1" fontAlgn="base" latinLnBrk="0" hangingPunct="1">
                        <a:lnSpc>
                          <a:spcPct val="115000"/>
                        </a:lnSpc>
                        <a:spcBef>
                          <a:spcPct val="0"/>
                        </a:spcBef>
                        <a:spcAft>
                          <a:spcPct val="0"/>
                        </a:spcAft>
                        <a:buClrTx/>
                        <a:buSzTx/>
                        <a:buFontTx/>
                        <a:buNone/>
                        <a:tabLst/>
                      </a:pP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Науково-практичні конференції  (учні)</a:t>
                      </a: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50800" marR="0" lvl="0" indent="0" algn="ctr" defTabSz="914400" rtl="0" eaLnBrk="1" fontAlgn="base" latinLnBrk="0" hangingPunct="1">
                        <a:lnSpc>
                          <a:spcPct val="115000"/>
                        </a:lnSpc>
                        <a:spcBef>
                          <a:spcPct val="0"/>
                        </a:spcBef>
                        <a:spcAft>
                          <a:spcPct val="0"/>
                        </a:spcAft>
                        <a:buClrTx/>
                        <a:buSzTx/>
                        <a:buFontTx/>
                        <a:buNone/>
                        <a:tabLst/>
                      </a:pP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a:t>
                      </a: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13</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2</a:t>
                      </a: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a:t>
                      </a: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581715">
                <a:tc>
                  <a:txBody>
                    <a:bodyPr/>
                    <a:lstStyle/>
                    <a:p>
                      <a:pPr marL="50800" marR="0" lvl="0" indent="0" algn="l" defTabSz="914400" rtl="0" eaLnBrk="1" fontAlgn="base" latinLnBrk="0" hangingPunct="1">
                        <a:lnSpc>
                          <a:spcPct val="115000"/>
                        </a:lnSpc>
                        <a:spcBef>
                          <a:spcPct val="0"/>
                        </a:spcBef>
                        <a:spcAft>
                          <a:spcPct val="0"/>
                        </a:spcAft>
                        <a:buClrTx/>
                        <a:buSzTx/>
                        <a:buFontTx/>
                        <a:buNone/>
                        <a:tabLst/>
                      </a:pP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Публікації учнів</a:t>
                      </a:r>
                    </a:p>
                    <a:p>
                      <a:pPr marL="50800" marR="0" lvl="0" indent="0" algn="l" defTabSz="914400" rtl="0" eaLnBrk="1" fontAlgn="base" latinLnBrk="0" hangingPunct="1">
                        <a:lnSpc>
                          <a:spcPct val="115000"/>
                        </a:lnSpc>
                        <a:spcBef>
                          <a:spcPct val="0"/>
                        </a:spcBef>
                        <a:spcAft>
                          <a:spcPct val="0"/>
                        </a:spcAft>
                        <a:buClrTx/>
                        <a:buSzTx/>
                        <a:buFontTx/>
                        <a:buNone/>
                        <a:tabLst/>
                        <a:defRPr/>
                      </a:pP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5080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7</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8</a:t>
                      </a: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a:t>
                      </a: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581715">
                <a:tc>
                  <a:txBody>
                    <a:bodyPr/>
                    <a:lstStyle/>
                    <a:p>
                      <a:pPr marL="50800" marR="0" lvl="0" indent="0" algn="l" defTabSz="914400" rtl="0" eaLnBrk="1" fontAlgn="base" latinLnBrk="0" hangingPunct="1">
                        <a:lnSpc>
                          <a:spcPct val="115000"/>
                        </a:lnSpc>
                        <a:spcBef>
                          <a:spcPct val="0"/>
                        </a:spcBef>
                        <a:spcAft>
                          <a:spcPct val="0"/>
                        </a:spcAft>
                        <a:buClrTx/>
                        <a:buSzTx/>
                        <a:buFontTx/>
                        <a:buNone/>
                        <a:tabLst/>
                      </a:pP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Конкурси, творчі проекти, фестивалі (учителі)</a:t>
                      </a: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5080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3</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2</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872572">
                <a:tc>
                  <a:txBody>
                    <a:bodyPr/>
                    <a:lstStyle/>
                    <a:p>
                      <a:pPr marL="50800" marR="0" lvl="0" indent="0" algn="l" defTabSz="914400" rtl="0" eaLnBrk="1" fontAlgn="base" latinLnBrk="0" hangingPunct="1">
                        <a:lnSpc>
                          <a:spcPct val="115000"/>
                        </a:lnSpc>
                        <a:spcBef>
                          <a:spcPct val="0"/>
                        </a:spcBef>
                        <a:spcAft>
                          <a:spcPct val="0"/>
                        </a:spcAft>
                        <a:buClrTx/>
                        <a:buSzTx/>
                        <a:buFontTx/>
                        <a:buNone/>
                        <a:tabLst/>
                        <a:defRPr/>
                      </a:pPr>
                      <a:r>
                        <a:rPr kumimoji="0" lang="uk-UA"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Конкурси, творчі проекти, фестивалі (учні)</a:t>
                      </a: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p>
                      <a:pPr marL="50800" marR="0" lvl="0" indent="0" algn="l" defTabSz="914400" rtl="0" eaLnBrk="1" fontAlgn="base" latinLnBrk="0" hangingPunct="1">
                        <a:lnSpc>
                          <a:spcPct val="115000"/>
                        </a:lnSpc>
                        <a:spcBef>
                          <a:spcPct val="0"/>
                        </a:spcBef>
                        <a:spcAft>
                          <a:spcPct val="0"/>
                        </a:spcAft>
                        <a:buClrTx/>
                        <a:buSzTx/>
                        <a:buFontTx/>
                        <a:buNone/>
                        <a:tabLst/>
                      </a:pP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5080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7</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17</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2</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rPr>
                        <a:t>18</a:t>
                      </a: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1163430">
                <a:tc gridSpan="5">
                  <a:txBody>
                    <a:bodyPr/>
                    <a:lstStyle/>
                    <a:p>
                      <a:pPr marL="50800" marR="0" lvl="0" indent="0" algn="ctr" defTabSz="914400" rtl="0" eaLnBrk="1" fontAlgn="base" latinLnBrk="0" hangingPunct="1">
                        <a:lnSpc>
                          <a:spcPct val="115000"/>
                        </a:lnSpc>
                        <a:spcBef>
                          <a:spcPct val="0"/>
                        </a:spcBef>
                        <a:spcAft>
                          <a:spcPct val="0"/>
                        </a:spcAft>
                        <a:buClrTx/>
                        <a:buSzTx/>
                        <a:buFontTx/>
                        <a:buNone/>
                        <a:tabLst/>
                        <a:defRPr/>
                      </a:pPr>
                      <a:endParaRPr kumimoji="0" lang="uk-UA" sz="1600" b="1" i="0" u="none" strike="noStrike" cap="none" normalizeH="0" baseline="0" noProof="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pPr marL="50800" marR="0" lvl="0" indent="0" algn="ctr" defTabSz="914400" rtl="0" eaLnBrk="1" fontAlgn="base" latinLnBrk="0" hangingPunct="1">
                        <a:lnSpc>
                          <a:spcPct val="115000"/>
                        </a:lnSpc>
                        <a:spcBef>
                          <a:spcPct val="0"/>
                        </a:spcBef>
                        <a:spcAft>
                          <a:spcPct val="0"/>
                        </a:spcAft>
                        <a:buClrTx/>
                        <a:buSzTx/>
                        <a:buFontTx/>
                        <a:buNone/>
                        <a:tabLst/>
                      </a:pP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0" i="0" u="none" strike="noStrike" cap="none" normalizeH="0" baseline="0" dirty="0" smtClean="0">
                        <a:ln>
                          <a:noFill/>
                        </a:ln>
                        <a:solidFill>
                          <a:schemeClr val="accent3">
                            <a:lumMod val="50000"/>
                          </a:schemeClr>
                        </a:solidFill>
                        <a:effectLst/>
                        <a:latin typeface="Times New Roman" pitchFamily="18" charset="0"/>
                        <a:cs typeface="Times New Roman" pitchFamily="18" charset="0"/>
                      </a:endParaRPr>
                    </a:p>
                  </a:txBody>
                  <a:tcPr marL="6350" marR="635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r>
            </a:tbl>
          </a:graphicData>
        </a:graphic>
      </p:graphicFrame>
    </p:spTree>
    <p:extLst>
      <p:ext uri="{BB962C8B-B14F-4D97-AF65-F5344CB8AC3E}">
        <p14:creationId xmlns:p14="http://schemas.microsoft.com/office/powerpoint/2010/main" val="250831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2910" y="5929330"/>
            <a:ext cx="8215370" cy="707886"/>
          </a:xfrm>
          <a:prstGeom prst="rect">
            <a:avLst/>
          </a:prstGeom>
          <a:noFill/>
        </p:spPr>
        <p:txBody>
          <a:bodyPr wrap="square" rtlCol="0">
            <a:spAutoFit/>
          </a:bodyPr>
          <a:lstStyle/>
          <a:p>
            <a:r>
              <a:rPr lang="ru-RU" sz="2000" dirty="0" smtClean="0">
                <a:solidFill>
                  <a:schemeClr val="accent5">
                    <a:lumMod val="50000"/>
                  </a:schemeClr>
                </a:solidFill>
                <a:latin typeface="Times New Roman" pitchFamily="18" charset="0"/>
                <a:cs typeface="Times New Roman" pitchFamily="18" charset="0"/>
              </a:rPr>
              <a:t>Педагоги Т. </a:t>
            </a:r>
            <a:r>
              <a:rPr lang="ru-RU" sz="2000" dirty="0" err="1" smtClean="0">
                <a:solidFill>
                  <a:schemeClr val="accent5">
                    <a:lumMod val="50000"/>
                  </a:schemeClr>
                </a:solidFill>
                <a:latin typeface="Times New Roman" pitchFamily="18" charset="0"/>
                <a:cs typeface="Times New Roman" pitchFamily="18" charset="0"/>
              </a:rPr>
              <a:t>Бутурлим</a:t>
            </a:r>
            <a:r>
              <a:rPr lang="ru-RU" sz="2000" dirty="0" smtClean="0">
                <a:solidFill>
                  <a:schemeClr val="accent5">
                    <a:lumMod val="50000"/>
                  </a:schemeClr>
                </a:solidFill>
                <a:latin typeface="Times New Roman" pitchFamily="18" charset="0"/>
                <a:cs typeface="Times New Roman" pitchFamily="18" charset="0"/>
              </a:rPr>
              <a:t>, Л. </a:t>
            </a:r>
            <a:r>
              <a:rPr lang="ru-RU" sz="2000" dirty="0" err="1" smtClean="0">
                <a:solidFill>
                  <a:schemeClr val="accent5">
                    <a:lumMod val="50000"/>
                  </a:schemeClr>
                </a:solidFill>
                <a:latin typeface="Times New Roman" pitchFamily="18" charset="0"/>
                <a:cs typeface="Times New Roman" pitchFamily="18" charset="0"/>
              </a:rPr>
              <a:t>Павлюк</a:t>
            </a:r>
            <a:r>
              <a:rPr lang="ru-RU" sz="2000" dirty="0" smtClean="0">
                <a:solidFill>
                  <a:schemeClr val="accent5">
                    <a:lumMod val="50000"/>
                  </a:schemeClr>
                </a:solidFill>
                <a:latin typeface="Times New Roman" pitchFamily="18" charset="0"/>
                <a:cs typeface="Times New Roman" pitchFamily="18" charset="0"/>
              </a:rPr>
              <a:t>, Т. </a:t>
            </a:r>
            <a:r>
              <a:rPr lang="ru-RU" sz="2000" dirty="0" err="1" smtClean="0">
                <a:solidFill>
                  <a:schemeClr val="accent5">
                    <a:lumMod val="50000"/>
                  </a:schemeClr>
                </a:solidFill>
                <a:latin typeface="Times New Roman" pitchFamily="18" charset="0"/>
                <a:cs typeface="Times New Roman" pitchFamily="18" charset="0"/>
              </a:rPr>
              <a:t>Шмаглій</a:t>
            </a:r>
            <a:r>
              <a:rPr lang="ru-RU" sz="2000" dirty="0" smtClean="0">
                <a:solidFill>
                  <a:schemeClr val="accent5">
                    <a:lumMod val="50000"/>
                  </a:schemeClr>
                </a:solidFill>
                <a:latin typeface="Times New Roman" pitchFamily="18" charset="0"/>
                <a:cs typeface="Times New Roman" pitchFamily="18" charset="0"/>
              </a:rPr>
              <a:t>, М. </a:t>
            </a:r>
            <a:r>
              <a:rPr lang="ru-RU" sz="2000" dirty="0" err="1" smtClean="0">
                <a:solidFill>
                  <a:schemeClr val="accent5">
                    <a:lumMod val="50000"/>
                  </a:schemeClr>
                </a:solidFill>
                <a:latin typeface="Times New Roman" pitchFamily="18" charset="0"/>
                <a:cs typeface="Times New Roman" pitchFamily="18" charset="0"/>
              </a:rPr>
              <a:t>Палаєва</a:t>
            </a:r>
            <a:r>
              <a:rPr lang="ru-RU" sz="2000" dirty="0" smtClean="0">
                <a:solidFill>
                  <a:schemeClr val="accent5">
                    <a:lumMod val="50000"/>
                  </a:schemeClr>
                </a:solidFill>
                <a:latin typeface="Times New Roman" pitchFamily="18" charset="0"/>
                <a:cs typeface="Times New Roman" pitchFamily="18" charset="0"/>
              </a:rPr>
              <a:t>, О. </a:t>
            </a:r>
            <a:r>
              <a:rPr lang="ru-RU" sz="2000" dirty="0" err="1" smtClean="0">
                <a:solidFill>
                  <a:schemeClr val="accent5">
                    <a:lumMod val="50000"/>
                  </a:schemeClr>
                </a:solidFill>
                <a:latin typeface="Times New Roman" pitchFamily="18" charset="0"/>
                <a:cs typeface="Times New Roman" pitchFamily="18" charset="0"/>
              </a:rPr>
              <a:t>Єрмоленко</a:t>
            </a:r>
            <a:r>
              <a:rPr lang="ru-RU" sz="2000" dirty="0" smtClean="0">
                <a:solidFill>
                  <a:schemeClr val="accent5">
                    <a:lumMod val="50000"/>
                  </a:schemeClr>
                </a:solidFill>
                <a:latin typeface="Times New Roman" pitchFamily="18" charset="0"/>
                <a:cs typeface="Times New Roman" pitchFamily="18" charset="0"/>
              </a:rPr>
              <a:t> </a:t>
            </a:r>
            <a:r>
              <a:rPr lang="ru-RU" sz="2000" b="1" dirty="0" err="1" smtClean="0">
                <a:solidFill>
                  <a:schemeClr val="accent5">
                    <a:lumMod val="50000"/>
                  </a:schemeClr>
                </a:solidFill>
                <a:latin typeface="Times New Roman" pitchFamily="18" charset="0"/>
                <a:cs typeface="Times New Roman" pitchFamily="18" charset="0"/>
              </a:rPr>
              <a:t>діляться</a:t>
            </a:r>
            <a:r>
              <a:rPr lang="ru-RU" sz="2000" b="1" dirty="0" smtClean="0">
                <a:solidFill>
                  <a:schemeClr val="accent5">
                    <a:lumMod val="50000"/>
                  </a:schemeClr>
                </a:solidFill>
                <a:latin typeface="Times New Roman" pitchFamily="18" charset="0"/>
                <a:cs typeface="Times New Roman" pitchFamily="18" charset="0"/>
              </a:rPr>
              <a:t> </a:t>
            </a:r>
            <a:r>
              <a:rPr lang="ru-RU" sz="2000" b="1" dirty="0" err="1" smtClean="0">
                <a:solidFill>
                  <a:schemeClr val="accent5">
                    <a:lumMod val="50000"/>
                  </a:schemeClr>
                </a:solidFill>
                <a:latin typeface="Times New Roman" pitchFamily="18" charset="0"/>
                <a:cs typeface="Times New Roman" pitchFamily="18" charset="0"/>
              </a:rPr>
              <a:t>досвідом</a:t>
            </a:r>
            <a:r>
              <a:rPr lang="ru-RU" sz="2000" b="1" dirty="0" smtClean="0">
                <a:solidFill>
                  <a:schemeClr val="accent5">
                    <a:lumMod val="50000"/>
                  </a:schemeClr>
                </a:solidFill>
                <a:latin typeface="Times New Roman" pitchFamily="18" charset="0"/>
                <a:cs typeface="Times New Roman" pitchFamily="18" charset="0"/>
              </a:rPr>
              <a:t> </a:t>
            </a:r>
            <a:r>
              <a:rPr lang="ru-RU" sz="2000" b="1" dirty="0" err="1" smtClean="0">
                <a:solidFill>
                  <a:schemeClr val="accent5">
                    <a:lumMod val="50000"/>
                  </a:schemeClr>
                </a:solidFill>
                <a:latin typeface="Times New Roman" pitchFamily="18" charset="0"/>
                <a:cs typeface="Times New Roman" pitchFamily="18" charset="0"/>
              </a:rPr>
              <a:t>роботи</a:t>
            </a:r>
            <a:r>
              <a:rPr lang="ru-RU" sz="2000" b="1" dirty="0" smtClean="0">
                <a:solidFill>
                  <a:schemeClr val="accent5">
                    <a:lumMod val="50000"/>
                  </a:schemeClr>
                </a:solidFill>
                <a:latin typeface="Times New Roman" pitchFamily="18" charset="0"/>
                <a:cs typeface="Times New Roman" pitchFamily="18" charset="0"/>
              </a:rPr>
              <a:t> на </a:t>
            </a:r>
            <a:r>
              <a:rPr lang="ru-RU" sz="2000" b="1" dirty="0" err="1" smtClean="0">
                <a:solidFill>
                  <a:schemeClr val="accent5">
                    <a:lumMod val="50000"/>
                  </a:schemeClr>
                </a:solidFill>
                <a:latin typeface="Times New Roman" pitchFamily="18" charset="0"/>
                <a:cs typeface="Times New Roman" pitchFamily="18" charset="0"/>
              </a:rPr>
              <a:t>власних</a:t>
            </a:r>
            <a:r>
              <a:rPr lang="ru-RU" sz="2000" b="1" dirty="0" smtClean="0">
                <a:solidFill>
                  <a:schemeClr val="accent5">
                    <a:lumMod val="50000"/>
                  </a:schemeClr>
                </a:solidFill>
                <a:latin typeface="Times New Roman" pitchFamily="18" charset="0"/>
                <a:cs typeface="Times New Roman" pitchFamily="18" charset="0"/>
              </a:rPr>
              <a:t> блогах </a:t>
            </a:r>
          </a:p>
        </p:txBody>
      </p:sp>
      <p:pic>
        <p:nvPicPr>
          <p:cNvPr id="7" name="Picture 2" descr="D:\Cліпак\Мои рисунки\Безымянный.bm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8596" y="285728"/>
            <a:ext cx="3827722" cy="2571768"/>
          </a:xfrm>
          <a:prstGeom prst="rect">
            <a:avLst/>
          </a:prstGeom>
          <a:noFill/>
        </p:spPr>
      </p:pic>
      <p:pic>
        <p:nvPicPr>
          <p:cNvPr id="8" name="Picture 2" descr="D:\Cліпак\Мои рисунки\Безымянный.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34" y="3071810"/>
            <a:ext cx="3643338" cy="2675585"/>
          </a:xfrm>
          <a:prstGeom prst="rect">
            <a:avLst/>
          </a:prstGeom>
          <a:noFill/>
        </p:spPr>
      </p:pic>
      <p:pic>
        <p:nvPicPr>
          <p:cNvPr id="9" name="Picture 2" descr="D:\Cліпак\Мои рисунки\Безымянный.b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214290"/>
            <a:ext cx="4071966" cy="2778345"/>
          </a:xfrm>
          <a:prstGeom prst="rect">
            <a:avLst/>
          </a:prstGeom>
          <a:noFill/>
        </p:spPr>
      </p:pic>
      <p:pic>
        <p:nvPicPr>
          <p:cNvPr id="10" name="Picture 2" descr="C:\Users\Сліпак\Desktop\Палаєва.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00562" y="3071810"/>
            <a:ext cx="4214810" cy="2786082"/>
          </a:xfrm>
          <a:prstGeom prst="rect">
            <a:avLst/>
          </a:prstGeom>
          <a:noFill/>
        </p:spPr>
      </p:pic>
    </p:spTree>
    <p:extLst>
      <p:ext uri="{BB962C8B-B14F-4D97-AF65-F5344CB8AC3E}">
        <p14:creationId xmlns:p14="http://schemas.microsoft.com/office/powerpoint/2010/main" val="52973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53006" y="4081357"/>
            <a:ext cx="8100392" cy="2554545"/>
          </a:xfrm>
          <a:prstGeom prst="rect">
            <a:avLst/>
          </a:prstGeom>
          <a:noFill/>
        </p:spPr>
        <p:txBody>
          <a:bodyPr wrap="square" rtlCol="0">
            <a:spAutoFit/>
          </a:bodyPr>
          <a:lstStyle/>
          <a:p>
            <a:r>
              <a:rPr lang="uk-UA" sz="2000" dirty="0" smtClean="0">
                <a:solidFill>
                  <a:schemeClr val="accent5">
                    <a:lumMod val="50000"/>
                  </a:schemeClr>
                </a:solidFill>
                <a:latin typeface="Times New Roman" pitchFamily="18" charset="0"/>
                <a:cs typeface="Times New Roman" pitchFamily="18" charset="0"/>
              </a:rPr>
              <a:t>На святі Останнього дзвоника ВІДМІЧЕНО Подяками 24 працівники ліцею та 20 представників  громадськості міста </a:t>
            </a:r>
            <a:r>
              <a:rPr lang="uk-UA" sz="2000" dirty="0">
                <a:solidFill>
                  <a:schemeClr val="accent5">
                    <a:lumMod val="50000"/>
                  </a:schemeClr>
                </a:solidFill>
                <a:latin typeface="Times New Roman" pitchFamily="18" charset="0"/>
                <a:cs typeface="Times New Roman" pitchFamily="18" charset="0"/>
              </a:rPr>
              <a:t>Ніжин, </a:t>
            </a:r>
            <a:r>
              <a:rPr lang="uk-UA" sz="2000" dirty="0" smtClean="0">
                <a:solidFill>
                  <a:schemeClr val="accent5">
                    <a:lumMod val="50000"/>
                  </a:schemeClr>
                </a:solidFill>
                <a:latin typeface="Times New Roman" pitchFamily="18" charset="0"/>
                <a:cs typeface="Times New Roman" pitchFamily="18" charset="0"/>
              </a:rPr>
              <a:t>ВРУЧЕНО 277  дипломів </a:t>
            </a:r>
            <a:r>
              <a:rPr lang="uk-UA" sz="2000" dirty="0">
                <a:solidFill>
                  <a:schemeClr val="accent5">
                    <a:lumMod val="50000"/>
                  </a:schemeClr>
                </a:solidFill>
                <a:latin typeface="Times New Roman" pitchFamily="18" charset="0"/>
                <a:cs typeface="Times New Roman" pitchFamily="18" charset="0"/>
              </a:rPr>
              <a:t>та </a:t>
            </a:r>
            <a:r>
              <a:rPr lang="uk-UA" sz="2000" dirty="0" smtClean="0">
                <a:solidFill>
                  <a:schemeClr val="accent5">
                    <a:lumMod val="50000"/>
                  </a:schemeClr>
                </a:solidFill>
                <a:latin typeface="Times New Roman" pitchFamily="18" charset="0"/>
                <a:cs typeface="Times New Roman" pitchFamily="18" charset="0"/>
              </a:rPr>
              <a:t>сертифікатів учням. </a:t>
            </a:r>
          </a:p>
          <a:p>
            <a:r>
              <a:rPr lang="uk-UA" sz="2000" dirty="0" smtClean="0">
                <a:solidFill>
                  <a:schemeClr val="accent5">
                    <a:lumMod val="50000"/>
                  </a:schemeClr>
                </a:solidFill>
                <a:latin typeface="Times New Roman" pitchFamily="18" charset="0"/>
                <a:cs typeface="Times New Roman" pitchFamily="18" charset="0"/>
              </a:rPr>
              <a:t>За результатами роботи 2018-2019 </a:t>
            </a:r>
            <a:r>
              <a:rPr lang="uk-UA" sz="2000" dirty="0" err="1" smtClean="0">
                <a:solidFill>
                  <a:schemeClr val="accent5">
                    <a:lumMod val="50000"/>
                  </a:schemeClr>
                </a:solidFill>
                <a:latin typeface="Times New Roman" pitchFamily="18" charset="0"/>
                <a:cs typeface="Times New Roman" pitchFamily="18" charset="0"/>
              </a:rPr>
              <a:t>н.р</a:t>
            </a:r>
            <a:r>
              <a:rPr lang="uk-UA" sz="2000" dirty="0" smtClean="0">
                <a:solidFill>
                  <a:schemeClr val="accent5">
                    <a:lumMod val="50000"/>
                  </a:schemeClr>
                </a:solidFill>
                <a:latin typeface="Times New Roman" pitchFamily="18" charset="0"/>
                <a:cs typeface="Times New Roman" pitchFamily="18" charset="0"/>
              </a:rPr>
              <a:t>.</a:t>
            </a:r>
            <a:r>
              <a:rPr lang="uk-UA" sz="2000" dirty="0">
                <a:solidFill>
                  <a:schemeClr val="accent5">
                    <a:lumMod val="50000"/>
                  </a:schemeClr>
                </a:solidFill>
                <a:latin typeface="Times New Roman" pitchFamily="18" charset="0"/>
                <a:cs typeface="Times New Roman" pitchFamily="18" charset="0"/>
              </a:rPr>
              <a:t> </a:t>
            </a:r>
            <a:r>
              <a:rPr lang="uk-UA" sz="2000" dirty="0" smtClean="0">
                <a:solidFill>
                  <a:schemeClr val="accent5">
                    <a:lumMod val="50000"/>
                  </a:schemeClr>
                </a:solidFill>
                <a:latin typeface="Times New Roman" pitchFamily="18" charset="0"/>
                <a:cs typeface="Times New Roman" pitchFamily="18" charset="0"/>
              </a:rPr>
              <a:t>ПОДАНО клопотання </a:t>
            </a:r>
            <a:r>
              <a:rPr lang="uk-UA" sz="2000" dirty="0">
                <a:solidFill>
                  <a:schemeClr val="accent5">
                    <a:lumMod val="50000"/>
                  </a:schemeClr>
                </a:solidFill>
                <a:latin typeface="Times New Roman" pitchFamily="18" charset="0"/>
                <a:cs typeface="Times New Roman" pitchFamily="18" charset="0"/>
              </a:rPr>
              <a:t>на нагородження </a:t>
            </a:r>
            <a:r>
              <a:rPr lang="uk-UA" sz="2000" dirty="0" smtClean="0">
                <a:solidFill>
                  <a:schemeClr val="accent5">
                    <a:lumMod val="50000"/>
                  </a:schemeClr>
                </a:solidFill>
                <a:latin typeface="Times New Roman" pitchFamily="18" charset="0"/>
                <a:cs typeface="Times New Roman" pitchFamily="18" charset="0"/>
              </a:rPr>
              <a:t>: </a:t>
            </a:r>
          </a:p>
          <a:p>
            <a:r>
              <a:rPr lang="uk-UA" sz="2000" dirty="0" smtClean="0">
                <a:solidFill>
                  <a:schemeClr val="accent5">
                    <a:lumMod val="50000"/>
                  </a:schemeClr>
                </a:solidFill>
                <a:latin typeface="Times New Roman" pitchFamily="18" charset="0"/>
                <a:cs typeface="Times New Roman" pitchFamily="18" charset="0"/>
              </a:rPr>
              <a:t>- двох </a:t>
            </a:r>
            <a:r>
              <a:rPr lang="uk-UA" sz="2000" dirty="0">
                <a:solidFill>
                  <a:schemeClr val="accent5">
                    <a:lumMod val="50000"/>
                  </a:schemeClr>
                </a:solidFill>
                <a:latin typeface="Times New Roman" pitchFamily="18" charset="0"/>
                <a:cs typeface="Times New Roman" pitchFamily="18" charset="0"/>
              </a:rPr>
              <a:t>педагогів </a:t>
            </a:r>
            <a:r>
              <a:rPr lang="uk-UA" sz="2000" dirty="0" smtClean="0">
                <a:solidFill>
                  <a:schemeClr val="accent5">
                    <a:lumMod val="50000"/>
                  </a:schemeClr>
                </a:solidFill>
                <a:latin typeface="Times New Roman" pitchFamily="18" charset="0"/>
                <a:cs typeface="Times New Roman" pitchFamily="18" charset="0"/>
              </a:rPr>
              <a:t>Грамотами МОН України;</a:t>
            </a:r>
          </a:p>
          <a:p>
            <a:r>
              <a:rPr lang="uk-UA" sz="2000" dirty="0" smtClean="0">
                <a:solidFill>
                  <a:schemeClr val="accent5">
                    <a:lumMod val="50000"/>
                  </a:schemeClr>
                </a:solidFill>
                <a:latin typeface="Times New Roman" pitchFamily="18" charset="0"/>
                <a:cs typeface="Times New Roman" pitchFamily="18" charset="0"/>
              </a:rPr>
              <a:t>- двох Почесними грамотами  Управління освіти і науки ЧОДА;</a:t>
            </a:r>
          </a:p>
          <a:p>
            <a:r>
              <a:rPr lang="uk-UA" sz="2000" dirty="0" smtClean="0">
                <a:solidFill>
                  <a:schemeClr val="accent5">
                    <a:lumMod val="50000"/>
                  </a:schemeClr>
                </a:solidFill>
                <a:latin typeface="Times New Roman" pitchFamily="18" charset="0"/>
                <a:cs typeface="Times New Roman" pitchFamily="18" charset="0"/>
              </a:rPr>
              <a:t>- одного </a:t>
            </a:r>
            <a:r>
              <a:rPr lang="uk-UA" sz="2000" dirty="0">
                <a:solidFill>
                  <a:schemeClr val="accent5">
                    <a:lumMod val="50000"/>
                  </a:schemeClr>
                </a:solidFill>
                <a:latin typeface="Times New Roman" pitchFamily="18" charset="0"/>
                <a:cs typeface="Times New Roman" pitchFamily="18" charset="0"/>
              </a:rPr>
              <a:t>на </a:t>
            </a:r>
            <a:r>
              <a:rPr lang="uk-UA" sz="2000" dirty="0" smtClean="0">
                <a:solidFill>
                  <a:schemeClr val="accent5">
                    <a:lumMod val="50000"/>
                  </a:schemeClr>
                </a:solidFill>
                <a:latin typeface="Times New Roman" pitchFamily="18" charset="0"/>
                <a:cs typeface="Times New Roman" pitchFamily="18" charset="0"/>
              </a:rPr>
              <a:t>Обласну Премією </a:t>
            </a:r>
            <a:r>
              <a:rPr lang="uk-UA" sz="2000" dirty="0">
                <a:solidFill>
                  <a:schemeClr val="accent5">
                    <a:lumMod val="50000"/>
                  </a:schemeClr>
                </a:solidFill>
                <a:latin typeface="Times New Roman" pitchFamily="18" charset="0"/>
                <a:cs typeface="Times New Roman" pitchFamily="18" charset="0"/>
              </a:rPr>
              <a:t>імені Софії </a:t>
            </a:r>
            <a:r>
              <a:rPr lang="uk-UA" sz="2000" dirty="0" err="1" smtClean="0">
                <a:solidFill>
                  <a:schemeClr val="accent5">
                    <a:lumMod val="50000"/>
                  </a:schemeClr>
                </a:solidFill>
                <a:latin typeface="Times New Roman" pitchFamily="18" charset="0"/>
                <a:cs typeface="Times New Roman" pitchFamily="18" charset="0"/>
              </a:rPr>
              <a:t>Русової</a:t>
            </a:r>
            <a:r>
              <a:rPr lang="uk-UA" sz="2000" dirty="0" smtClean="0">
                <a:solidFill>
                  <a:schemeClr val="accent5">
                    <a:lumMod val="50000"/>
                  </a:schemeClr>
                </a:solidFill>
                <a:latin typeface="Times New Roman" pitchFamily="18" charset="0"/>
                <a:cs typeface="Times New Roman" pitchFamily="18" charset="0"/>
              </a:rPr>
              <a:t> </a:t>
            </a:r>
            <a:endParaRPr lang="ru-RU" sz="2000" dirty="0">
              <a:solidFill>
                <a:schemeClr val="accent5">
                  <a:lumMod val="50000"/>
                </a:schemeClr>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37290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Сліпак\Desktop\Відібрані фото\зображення_viber_2019-06-06_17-27-5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51720" y="178934"/>
            <a:ext cx="5342979" cy="37696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85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61355" y="6338186"/>
            <a:ext cx="8215370" cy="400110"/>
          </a:xfrm>
          <a:prstGeom prst="rect">
            <a:avLst/>
          </a:prstGeom>
          <a:noFill/>
        </p:spPr>
        <p:txBody>
          <a:bodyPr wrap="square" rtlCol="0">
            <a:spAutoFit/>
          </a:bodyPr>
          <a:lstStyle/>
          <a:p>
            <a:pPr algn="ctr"/>
            <a:r>
              <a:rPr lang="uk-UA" sz="2000" b="1" dirty="0" smtClean="0">
                <a:solidFill>
                  <a:schemeClr val="accent5">
                    <a:lumMod val="50000"/>
                  </a:schemeClr>
                </a:solidFill>
                <a:latin typeface="Times New Roman" pitchFamily="18" charset="0"/>
                <a:cs typeface="Times New Roman" pitchFamily="18" charset="0"/>
              </a:rPr>
              <a:t>Основні події висвітлюються на сайті ліцею</a:t>
            </a:r>
          </a:p>
        </p:txBody>
      </p:sp>
      <p:pic>
        <p:nvPicPr>
          <p:cNvPr id="921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1560" y="0"/>
            <a:ext cx="8337596" cy="6338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77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214200" y="936720"/>
            <a:ext cx="8831880" cy="1582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uk-UA" sz="2600" strike="noStrike">
                <a:solidFill>
                  <a:srgbClr val="000000"/>
                </a:solidFill>
                <a:latin typeface="Times New Roman"/>
                <a:ea typeface="DejaVu Sans"/>
              </a:rPr>
              <a:t>      </a:t>
            </a:r>
            <a:endParaRPr/>
          </a:p>
          <a:p>
            <a:pPr>
              <a:lnSpc>
                <a:spcPct val="100000"/>
              </a:lnSpc>
            </a:pPr>
            <a:r>
              <a:rPr lang="uk-UA" sz="2400" strike="noStrike">
                <a:solidFill>
                  <a:srgbClr val="000000"/>
                </a:solidFill>
                <a:latin typeface="Times New Roman"/>
                <a:ea typeface="DejaVu Sans"/>
              </a:rPr>
              <a:t> </a:t>
            </a:r>
            <a:endParaRPr/>
          </a:p>
          <a:p>
            <a:pPr>
              <a:lnSpc>
                <a:spcPct val="100000"/>
              </a:lnSpc>
            </a:pPr>
            <a:endParaRPr/>
          </a:p>
          <a:p>
            <a:pPr algn="ctr">
              <a:lnSpc>
                <a:spcPct val="100000"/>
              </a:lnSpc>
            </a:pPr>
            <a:endParaRPr/>
          </a:p>
        </p:txBody>
      </p:sp>
      <p:sp>
        <p:nvSpPr>
          <p:cNvPr id="427" name="CustomShape 2"/>
          <p:cNvSpPr/>
          <p:nvPr/>
        </p:nvSpPr>
        <p:spPr>
          <a:xfrm>
            <a:off x="1043608" y="0"/>
            <a:ext cx="8002390" cy="5905048"/>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uk-UA" sz="2400" b="1" strike="noStrike" dirty="0">
                <a:solidFill>
                  <a:srgbClr val="254061"/>
                </a:solidFill>
                <a:latin typeface="Times New Roman"/>
                <a:ea typeface="DejaVu Sans"/>
              </a:rPr>
              <a:t> </a:t>
            </a:r>
            <a:r>
              <a:rPr lang="uk-UA" sz="2400" b="1" strike="noStrike" dirty="0" smtClean="0">
                <a:solidFill>
                  <a:schemeClr val="bg2">
                    <a:lumMod val="25000"/>
                  </a:schemeClr>
                </a:solidFill>
                <a:latin typeface="Times New Roman"/>
                <a:ea typeface="DejaVu Sans"/>
              </a:rPr>
              <a:t>МАТЕРІАЛЬНО-ТЕХНІЧНЕ ЗАБЕЗПЕЧЕННЯ</a:t>
            </a:r>
          </a:p>
          <a:p>
            <a:pPr algn="ctr">
              <a:lnSpc>
                <a:spcPct val="100000"/>
              </a:lnSpc>
            </a:pPr>
            <a:r>
              <a:rPr lang="ru-RU" sz="2000" b="1" dirty="0" smtClean="0">
                <a:solidFill>
                  <a:schemeClr val="bg2">
                    <a:lumMod val="25000"/>
                  </a:schemeClr>
                </a:solidFill>
                <a:latin typeface="Times New Roman"/>
                <a:ea typeface="DejaVu Sans"/>
              </a:rPr>
              <a:t>(01.07.2018 </a:t>
            </a:r>
            <a:r>
              <a:rPr lang="ru-RU" sz="2000" b="1" dirty="0">
                <a:solidFill>
                  <a:schemeClr val="bg2">
                    <a:lumMod val="25000"/>
                  </a:schemeClr>
                </a:solidFill>
                <a:latin typeface="Times New Roman"/>
                <a:ea typeface="DejaVu Sans"/>
              </a:rPr>
              <a:t>р. </a:t>
            </a:r>
            <a:r>
              <a:rPr lang="ru-RU" sz="2000" b="1" dirty="0" smtClean="0">
                <a:solidFill>
                  <a:schemeClr val="bg2">
                    <a:lumMod val="25000"/>
                  </a:schemeClr>
                </a:solidFill>
                <a:latin typeface="Times New Roman"/>
                <a:ea typeface="DejaVu Sans"/>
              </a:rPr>
              <a:t>- </a:t>
            </a:r>
            <a:r>
              <a:rPr lang="ru-RU" sz="2000" b="1" dirty="0">
                <a:solidFill>
                  <a:schemeClr val="bg2">
                    <a:lumMod val="25000"/>
                  </a:schemeClr>
                </a:solidFill>
                <a:latin typeface="Times New Roman"/>
                <a:ea typeface="DejaVu Sans"/>
              </a:rPr>
              <a:t>31.05.2019 р.)</a:t>
            </a:r>
            <a:endParaRPr lang="uk-UA" sz="2000" b="1" strike="noStrike" dirty="0" smtClean="0">
              <a:solidFill>
                <a:schemeClr val="bg2">
                  <a:lumMod val="25000"/>
                </a:schemeClr>
              </a:solidFill>
              <a:latin typeface="Times New Roman"/>
              <a:ea typeface="DejaVu Sans"/>
            </a:endParaRPr>
          </a:p>
          <a:p>
            <a:pPr algn="ctr">
              <a:lnSpc>
                <a:spcPct val="100000"/>
              </a:lnSpc>
            </a:pPr>
            <a:endParaRPr sz="800" dirty="0"/>
          </a:p>
          <a:p>
            <a:pPr lvl="0">
              <a:spcAft>
                <a:spcPts val="1000"/>
              </a:spcAft>
            </a:pPr>
            <a:r>
              <a:rPr lang="uk-UA" i="1" dirty="0" smtClean="0">
                <a:latin typeface="Times New Roman"/>
                <a:ea typeface="Calibri"/>
                <a:cs typeface="Times New Roman"/>
              </a:rPr>
              <a:t> </a:t>
            </a:r>
            <a:r>
              <a:rPr lang="uk-UA" b="1" dirty="0">
                <a:latin typeface="Times New Roman"/>
                <a:ea typeface="Calibri"/>
                <a:cs typeface="Times New Roman"/>
              </a:rPr>
              <a:t>Надходження на благодійний рахунок ліцею: </a:t>
            </a:r>
          </a:p>
          <a:p>
            <a:pPr lvl="0">
              <a:spcAft>
                <a:spcPts val="1000"/>
              </a:spcAft>
            </a:pPr>
            <a:r>
              <a:rPr lang="uk-UA" b="1" dirty="0">
                <a:latin typeface="Times New Roman"/>
                <a:ea typeface="Calibri"/>
                <a:cs typeface="Times New Roman"/>
              </a:rPr>
              <a:t>залишок  станом на 31.05.2018 – 12003 грн. 45 коп.</a:t>
            </a:r>
          </a:p>
          <a:p>
            <a:pPr lvl="0">
              <a:spcAft>
                <a:spcPts val="1000"/>
              </a:spcAft>
            </a:pPr>
            <a:r>
              <a:rPr lang="uk-UA" b="1" dirty="0">
                <a:latin typeface="Times New Roman"/>
                <a:ea typeface="Calibri"/>
                <a:cs typeface="Times New Roman"/>
              </a:rPr>
              <a:t>надійшло   - 36211 грн. 56 коп. ; вступна кампанія – 10455 грн.</a:t>
            </a:r>
            <a:endParaRPr lang="uk-UA" b="1" dirty="0">
              <a:latin typeface="Calibri"/>
              <a:ea typeface="Calibri"/>
              <a:cs typeface="Times New Roman"/>
            </a:endParaRPr>
          </a:p>
          <a:p>
            <a:pPr algn="just">
              <a:spcAft>
                <a:spcPts val="1000"/>
              </a:spcAft>
              <a:tabLst>
                <a:tab pos="2247900" algn="l"/>
              </a:tabLst>
            </a:pPr>
            <a:r>
              <a:rPr lang="uk-UA" dirty="0">
                <a:latin typeface="Times New Roman"/>
                <a:ea typeface="Calibri"/>
                <a:cs typeface="Times New Roman"/>
              </a:rPr>
              <a:t>Отримано благодійної допомоги </a:t>
            </a:r>
            <a:r>
              <a:rPr lang="uk-UA" b="1" dirty="0">
                <a:latin typeface="Times New Roman"/>
                <a:ea typeface="Calibri"/>
                <a:cs typeface="Times New Roman"/>
              </a:rPr>
              <a:t> в натуральній формі  – </a:t>
            </a:r>
            <a:r>
              <a:rPr lang="uk-UA" dirty="0">
                <a:latin typeface="Times New Roman"/>
                <a:ea typeface="Calibri"/>
                <a:cs typeface="Times New Roman"/>
              </a:rPr>
              <a:t> </a:t>
            </a:r>
            <a:r>
              <a:rPr lang="uk-UA" b="1" dirty="0">
                <a:latin typeface="Times New Roman"/>
                <a:ea typeface="Calibri"/>
                <a:cs typeface="Times New Roman"/>
              </a:rPr>
              <a:t>15,8 тис. грн.  </a:t>
            </a:r>
            <a:r>
              <a:rPr lang="uk-UA" dirty="0">
                <a:latin typeface="Times New Roman"/>
                <a:ea typeface="Calibri"/>
                <a:cs typeface="Times New Roman"/>
              </a:rPr>
              <a:t>(виготовлення бланків грамот, плакатів, запрошень, календарів  в кількості  402  шт. -  2,4 тис грн., видання  науково-методичного «Вісника» в кількості 50 шт. - 3,0 тис. грн., господарських товарів (відра, йоржі, дозатори рідкого мила, тримачі туалетного паперу та рушників, вантузи, рідке мило) - 2,4 тис. грн. , оплата участі в Х Міжнародній виставці «Сучасні заклади освіти» - 5,0 тис. грн., виготовлення прапорців  в кількості 10 шт. - 0,3 тис. грн., електрокип’ятильника   </a:t>
            </a:r>
            <a:r>
              <a:rPr lang="en-US" dirty="0">
                <a:latin typeface="Times New Roman"/>
                <a:ea typeface="Calibri"/>
                <a:cs typeface="Times New Roman"/>
              </a:rPr>
              <a:t>FROSTY FWBD</a:t>
            </a:r>
            <a:r>
              <a:rPr lang="uk-UA" dirty="0">
                <a:latin typeface="Times New Roman"/>
                <a:ea typeface="Calibri"/>
                <a:cs typeface="Times New Roman"/>
              </a:rPr>
              <a:t> – 16</a:t>
            </a:r>
            <a:r>
              <a:rPr lang="en-US" dirty="0">
                <a:latin typeface="Times New Roman"/>
                <a:ea typeface="Calibri"/>
                <a:cs typeface="Times New Roman"/>
              </a:rPr>
              <a:t>B</a:t>
            </a:r>
            <a:r>
              <a:rPr lang="uk-UA" dirty="0">
                <a:latin typeface="Times New Roman"/>
                <a:ea typeface="Calibri"/>
                <a:cs typeface="Times New Roman"/>
              </a:rPr>
              <a:t> на суму - 2,7 тис. грн.).</a:t>
            </a:r>
          </a:p>
          <a:p>
            <a:pPr algn="just">
              <a:spcAft>
                <a:spcPts val="1000"/>
              </a:spcAft>
              <a:tabLst>
                <a:tab pos="2247900" algn="l"/>
              </a:tabLst>
            </a:pPr>
            <a:r>
              <a:rPr lang="uk-UA" b="1" dirty="0">
                <a:latin typeface="Times New Roman"/>
                <a:ea typeface="Calibri"/>
                <a:cs typeface="Times New Roman"/>
              </a:rPr>
              <a:t>Використано – 25,3 тис. грн.</a:t>
            </a:r>
            <a:r>
              <a:rPr lang="uk-UA" dirty="0">
                <a:solidFill>
                  <a:srgbClr val="254061"/>
                </a:solidFill>
                <a:latin typeface="Times New Roman"/>
              </a:rPr>
              <a:t> </a:t>
            </a:r>
            <a:r>
              <a:rPr lang="uk-UA" dirty="0">
                <a:latin typeface="Times New Roman"/>
                <a:ea typeface="Calibri"/>
                <a:cs typeface="Times New Roman"/>
              </a:rPr>
              <a:t>( макет автомата Калашникова – 11,0 тис. грн., 2 принтери  – 14,3 тис. грн.) </a:t>
            </a:r>
          </a:p>
          <a:p>
            <a:pPr lvl="0">
              <a:spcAft>
                <a:spcPts val="1000"/>
              </a:spcAft>
            </a:pPr>
            <a:r>
              <a:rPr lang="uk-UA" b="1" dirty="0">
                <a:solidFill>
                  <a:prstClr val="black"/>
                </a:solidFill>
                <a:latin typeface="Times New Roman"/>
                <a:ea typeface="Calibri"/>
                <a:cs typeface="Times New Roman"/>
              </a:rPr>
              <a:t>Залишок  станом на 31.05.2019 – 33369 грн. </a:t>
            </a:r>
            <a:endParaRPr lang="uk-UA" b="1" dirty="0" smtClean="0">
              <a:solidFill>
                <a:prstClr val="black"/>
              </a:solidFill>
              <a:latin typeface="Times New Roman"/>
              <a:ea typeface="Calibri"/>
              <a:cs typeface="Times New Roman"/>
            </a:endParaRPr>
          </a:p>
          <a:p>
            <a:pPr>
              <a:spcAft>
                <a:spcPts val="1000"/>
              </a:spcAft>
            </a:pPr>
            <a:endParaRPr dirty="0"/>
          </a:p>
        </p:txBody>
      </p:sp>
    </p:spTree>
    <p:extLst>
      <p:ext uri="{BB962C8B-B14F-4D97-AF65-F5344CB8AC3E}">
        <p14:creationId xmlns:p14="http://schemas.microsoft.com/office/powerpoint/2010/main" val="1228433146"/>
      </p:ext>
    </p:extLst>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568952" cy="836712"/>
          </a:xfrm>
        </p:spPr>
        <p:txBody>
          <a:bodyPr/>
          <a:lstStyle/>
          <a:p>
            <a:r>
              <a:rPr lang="uk-UA" sz="3200" b="1" dirty="0" smtClean="0">
                <a:solidFill>
                  <a:srgbClr val="254061"/>
                </a:solidFill>
                <a:latin typeface="Times New Roman" pitchFamily="16" charset="0"/>
                <a:ea typeface="+mn-ea"/>
                <a:cs typeface="Times New Roman" pitchFamily="16" charset="0"/>
              </a:rPr>
              <a:t>СПІВПРАЦЯ З БЛАГОДІЙНИМ ФОНДОМ</a:t>
            </a:r>
            <a:endParaRPr lang="ru-RU" sz="3200" b="1" dirty="0">
              <a:solidFill>
                <a:srgbClr val="254061"/>
              </a:solidFill>
              <a:latin typeface="Times New Roman" pitchFamily="16" charset="0"/>
              <a:ea typeface="+mn-ea"/>
              <a:cs typeface="Times New Roman" pitchFamily="16" charset="0"/>
            </a:endParaRPr>
          </a:p>
        </p:txBody>
      </p:sp>
      <p:pic>
        <p:nvPicPr>
          <p:cNvPr id="2050" name="Picture 2" descr="D:\Cліпак\Мои рисунки\Безымянный.bmp"/>
          <p:cNvPicPr>
            <a:picLocks noChangeAspect="1" noChangeArrowheads="1"/>
          </p:cNvPicPr>
          <p:nvPr/>
        </p:nvPicPr>
        <p:blipFill>
          <a:blip r:embed="rId2" cstate="print"/>
          <a:srcRect/>
          <a:stretch>
            <a:fillRect/>
          </a:stretch>
        </p:blipFill>
        <p:spPr bwMode="auto">
          <a:xfrm>
            <a:off x="119675" y="764704"/>
            <a:ext cx="9024325" cy="5414596"/>
          </a:xfrm>
          <a:prstGeom prst="rect">
            <a:avLst/>
          </a:prstGeom>
          <a:noFill/>
        </p:spPr>
      </p:pic>
      <p:sp>
        <p:nvSpPr>
          <p:cNvPr id="5" name="Заголовок 1"/>
          <p:cNvSpPr txBox="1">
            <a:spLocks/>
          </p:cNvSpPr>
          <p:nvPr/>
        </p:nvSpPr>
        <p:spPr bwMode="auto">
          <a:xfrm>
            <a:off x="128960" y="6021288"/>
            <a:ext cx="8568952" cy="836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rebuchet MS" pitchFamily="34" charset="0"/>
              </a:defRPr>
            </a:lvl2pPr>
            <a:lvl3pPr algn="ctr" rtl="0" eaLnBrk="0" fontAlgn="base" hangingPunct="0">
              <a:spcBef>
                <a:spcPct val="0"/>
              </a:spcBef>
              <a:spcAft>
                <a:spcPct val="0"/>
              </a:spcAft>
              <a:defRPr sz="4400">
                <a:solidFill>
                  <a:schemeClr val="tx1"/>
                </a:solidFill>
                <a:latin typeface="Trebuchet MS" pitchFamily="34" charset="0"/>
              </a:defRPr>
            </a:lvl3pPr>
            <a:lvl4pPr algn="ctr" rtl="0" eaLnBrk="0" fontAlgn="base" hangingPunct="0">
              <a:spcBef>
                <a:spcPct val="0"/>
              </a:spcBef>
              <a:spcAft>
                <a:spcPct val="0"/>
              </a:spcAft>
              <a:defRPr sz="4400">
                <a:solidFill>
                  <a:schemeClr val="tx1"/>
                </a:solidFill>
                <a:latin typeface="Trebuchet MS" pitchFamily="34" charset="0"/>
              </a:defRPr>
            </a:lvl4pPr>
            <a:lvl5pPr algn="ctr" rtl="0" eaLnBrk="0" fontAlgn="base" hangingPunct="0">
              <a:spcBef>
                <a:spcPct val="0"/>
              </a:spcBef>
              <a:spcAft>
                <a:spcPct val="0"/>
              </a:spcAft>
              <a:defRPr sz="4400">
                <a:solidFill>
                  <a:schemeClr val="tx1"/>
                </a:solidFill>
                <a:latin typeface="Trebuchet MS"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uk-UA" sz="2000" dirty="0" smtClean="0">
                <a:solidFill>
                  <a:srgbClr val="254061"/>
                </a:solidFill>
                <a:latin typeface="Times New Roman" pitchFamily="16" charset="0"/>
                <a:ea typeface="+mn-ea"/>
                <a:cs typeface="Times New Roman" pitchFamily="16" charset="0"/>
              </a:rPr>
              <a:t>Залишок станом на 31.05.2019 – 17642 грн.</a:t>
            </a:r>
            <a:endParaRPr lang="ru-RU" sz="2000" dirty="0">
              <a:solidFill>
                <a:srgbClr val="254061"/>
              </a:solidFill>
              <a:latin typeface="Times New Roman" pitchFamily="16" charset="0"/>
              <a:ea typeface="+mn-ea"/>
              <a:cs typeface="Times New Roman" pitchFamily="16" charset="0"/>
            </a:endParaRPr>
          </a:p>
        </p:txBody>
      </p:sp>
    </p:spTree>
    <p:extLst>
      <p:ext uri="{BB962C8B-B14F-4D97-AF65-F5344CB8AC3E}">
        <p14:creationId xmlns:p14="http://schemas.microsoft.com/office/powerpoint/2010/main" val="172445638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Сліпак\Downloads\фото призери 2019\37265736-a54d-419f-abc4-7bae68d4d0ec.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3677" y="196078"/>
            <a:ext cx="3093224" cy="5506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Сліпак\Downloads\фото призери 2019\82e3a5cb-cfa5-42b1-b0c8-a5dd99f5d0f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88640"/>
            <a:ext cx="3384375" cy="54347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71800" y="1628800"/>
            <a:ext cx="3998218" cy="543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24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285728"/>
            <a:ext cx="8229600" cy="4525963"/>
          </a:xfrm>
        </p:spPr>
        <p:txBody>
          <a:bodyPr/>
          <a:lstStyle/>
          <a:p>
            <a:pPr algn="ctr" eaLnBrk="1" hangingPunct="1">
              <a:buNone/>
              <a:defRPr/>
            </a:pPr>
            <a:r>
              <a:rPr lang="uk-UA" sz="2400" b="1" dirty="0" smtClean="0">
                <a:solidFill>
                  <a:schemeClr val="tx2">
                    <a:lumMod val="75000"/>
                  </a:schemeClr>
                </a:solidFill>
                <a:latin typeface="Times New Roman" panose="02020603050405020304" pitchFamily="18" charset="0"/>
                <a:cs typeface="Times New Roman" panose="02020603050405020304" pitchFamily="18" charset="0"/>
              </a:rPr>
              <a:t>УСПІХІВ У НОВОМУ НАВЧАЛЬНОМУ РОЦІ</a:t>
            </a:r>
          </a:p>
          <a:p>
            <a:pPr indent="11113" eaLnBrk="1" hangingPunct="1">
              <a:buNone/>
              <a:defRPr/>
            </a:pPr>
            <a:endParaRPr lang="uk-UA" b="1" dirty="0" smtClean="0">
              <a:solidFill>
                <a:schemeClr val="tx2">
                  <a:lumMod val="75000"/>
                </a:schemeClr>
              </a:solidFill>
              <a:latin typeface="Times New Roman" panose="02020603050405020304" pitchFamily="18" charset="0"/>
              <a:cs typeface="Times New Roman" panose="02020603050405020304" pitchFamily="18" charset="0"/>
            </a:endParaRPr>
          </a:p>
          <a:p>
            <a:pPr indent="11113" eaLnBrk="1" hangingPunct="1">
              <a:buNone/>
              <a:defRPr/>
            </a:pPr>
            <a:endParaRPr lang="uk-UA" b="1" dirty="0">
              <a:solidFill>
                <a:schemeClr val="tx2">
                  <a:lumMod val="75000"/>
                </a:schemeClr>
              </a:solidFill>
              <a:latin typeface="Times New Roman" panose="02020603050405020304" pitchFamily="18" charset="0"/>
              <a:cs typeface="Times New Roman" panose="02020603050405020304" pitchFamily="18" charset="0"/>
            </a:endParaRPr>
          </a:p>
          <a:p>
            <a:pPr marL="536575" indent="11113">
              <a:buNone/>
              <a:defRPr/>
            </a:pPr>
            <a:r>
              <a:rPr lang="uk-UA" b="1" dirty="0" err="1">
                <a:solidFill>
                  <a:schemeClr val="accent5">
                    <a:lumMod val="50000"/>
                  </a:schemeClr>
                </a:solidFill>
                <a:latin typeface="Times New Roman" panose="02020603050405020304" pitchFamily="18" charset="0"/>
                <a:cs typeface="Times New Roman" panose="02020603050405020304" pitchFamily="18" charset="0"/>
              </a:rPr>
              <a:t>Інтернет-ресурси</a:t>
            </a:r>
            <a:endParaRPr lang="uk-UA" b="1" dirty="0">
              <a:solidFill>
                <a:schemeClr val="tx2">
                  <a:lumMod val="75000"/>
                </a:schemeClr>
              </a:solidFill>
              <a:latin typeface="Times New Roman" panose="02020603050405020304" pitchFamily="18" charset="0"/>
              <a:cs typeface="Times New Roman" panose="02020603050405020304" pitchFamily="18" charset="0"/>
            </a:endParaRPr>
          </a:p>
          <a:p>
            <a:pPr marL="536575" indent="11113">
              <a:buNone/>
              <a:defRPr/>
            </a:pPr>
            <a:r>
              <a:rPr lang="uk-UA" b="1" dirty="0">
                <a:solidFill>
                  <a:schemeClr val="tx2">
                    <a:lumMod val="75000"/>
                  </a:schemeClr>
                </a:solidFill>
                <a:latin typeface="Times New Roman" panose="02020603050405020304" pitchFamily="18" charset="0"/>
                <a:cs typeface="Times New Roman" panose="02020603050405020304" pitchFamily="18" charset="0"/>
              </a:rPr>
              <a:t>Шпалери</a:t>
            </a:r>
          </a:p>
          <a:p>
            <a:pPr marL="536575" indent="11113">
              <a:buNone/>
              <a:defRPr/>
            </a:pPr>
            <a:r>
              <a:rPr lang="uk-UA" b="1" dirty="0">
                <a:solidFill>
                  <a:schemeClr val="tx2">
                    <a:lumMod val="75000"/>
                  </a:schemeClr>
                </a:solidFill>
                <a:latin typeface="Times New Roman" panose="02020603050405020304" pitchFamily="18" charset="0"/>
                <a:cs typeface="Times New Roman" panose="02020603050405020304" pitchFamily="18" charset="0"/>
              </a:rPr>
              <a:t>	</a:t>
            </a:r>
            <a:r>
              <a:rPr lang="en-US" b="1" dirty="0">
                <a:solidFill>
                  <a:schemeClr val="tx2">
                    <a:lumMod val="75000"/>
                  </a:schemeClr>
                </a:solidFill>
                <a:latin typeface="Times New Roman" panose="02020603050405020304" pitchFamily="18" charset="0"/>
                <a:cs typeface="Times New Roman" panose="02020603050405020304" pitchFamily="18" charset="0"/>
                <a:hlinkClick r:id="rId2"/>
              </a:rPr>
              <a:t>http://www.prezentacii-angliyskiy.ru/</a:t>
            </a:r>
            <a:endParaRPr lang="uk-UA" b="1" dirty="0">
              <a:solidFill>
                <a:schemeClr val="tx2">
                  <a:lumMod val="75000"/>
                </a:schemeClr>
              </a:solidFill>
              <a:latin typeface="Times New Roman" panose="02020603050405020304" pitchFamily="18" charset="0"/>
              <a:cs typeface="Times New Roman" panose="02020603050405020304" pitchFamily="18" charset="0"/>
            </a:endParaRPr>
          </a:p>
          <a:p>
            <a:pPr marL="536575" indent="11113">
              <a:buNone/>
              <a:defRPr/>
            </a:pPr>
            <a:r>
              <a:rPr lang="uk-UA" b="1" dirty="0">
                <a:solidFill>
                  <a:schemeClr val="tx2">
                    <a:lumMod val="75000"/>
                  </a:schemeClr>
                </a:solidFill>
                <a:latin typeface="Times New Roman" panose="02020603050405020304" pitchFamily="18" charset="0"/>
                <a:cs typeface="Times New Roman" panose="02020603050405020304" pitchFamily="18" charset="0"/>
              </a:rPr>
              <a:t>Благодійний фонд “ </a:t>
            </a:r>
            <a:r>
              <a:rPr lang="uk-UA" b="1" dirty="0" err="1">
                <a:solidFill>
                  <a:schemeClr val="tx2">
                    <a:lumMod val="75000"/>
                  </a:schemeClr>
                </a:solidFill>
                <a:latin typeface="Times New Roman" panose="02020603050405020304" pitchFamily="18" charset="0"/>
                <a:cs typeface="Times New Roman" panose="02020603050405020304" pitchFamily="18" charset="0"/>
              </a:rPr>
              <a:t>Ніжен</a:t>
            </a:r>
            <a:r>
              <a:rPr lang="uk-UA" b="1" dirty="0">
                <a:solidFill>
                  <a:schemeClr val="tx2">
                    <a:lumMod val="75000"/>
                  </a:schemeClr>
                </a:solidFill>
                <a:latin typeface="Times New Roman" panose="02020603050405020304" pitchFamily="18" charset="0"/>
                <a:cs typeface="Times New Roman" panose="02020603050405020304" pitchFamily="18" charset="0"/>
              </a:rPr>
              <a:t> ”</a:t>
            </a:r>
          </a:p>
          <a:p>
            <a:pPr marL="536575" indent="11113">
              <a:buNone/>
              <a:defRPr/>
            </a:pPr>
            <a:r>
              <a:rPr lang="en-US" b="1" dirty="0">
                <a:solidFill>
                  <a:schemeClr val="tx2">
                    <a:lumMod val="75000"/>
                  </a:schemeClr>
                </a:solidFill>
                <a:latin typeface="Times New Roman" panose="02020603050405020304" pitchFamily="18" charset="0"/>
                <a:cs typeface="Times New Roman" panose="02020603050405020304" pitchFamily="18" charset="0"/>
                <a:hlinkClick r:id="rId3"/>
              </a:rPr>
              <a:t>http://nizhen.com.ua/</a:t>
            </a:r>
            <a:r>
              <a:rPr lang="uk-UA" b="1" dirty="0">
                <a:solidFill>
                  <a:schemeClr val="tx2">
                    <a:lumMod val="75000"/>
                  </a:schemeClr>
                </a:solidFill>
                <a:latin typeface="Times New Roman" panose="02020603050405020304" pitchFamily="18" charset="0"/>
                <a:cs typeface="Times New Roman" panose="02020603050405020304" pitchFamily="18" charset="0"/>
              </a:rPr>
              <a:t> </a:t>
            </a:r>
          </a:p>
          <a:p>
            <a:pPr indent="11113" eaLnBrk="1" hangingPunct="1">
              <a:buNone/>
              <a:defRPr/>
            </a:pPr>
            <a:endParaRPr lang="uk-UA" b="1" dirty="0" smtClean="0">
              <a:solidFill>
                <a:schemeClr val="tx2">
                  <a:lumMod val="75000"/>
                </a:schemeClr>
              </a:solidFill>
              <a:latin typeface="Times New Roman" panose="02020603050405020304" pitchFamily="18" charset="0"/>
              <a:cs typeface="Times New Roman" panose="02020603050405020304" pitchFamily="18" charset="0"/>
            </a:endParaRPr>
          </a:p>
          <a:p>
            <a:pPr indent="11113" algn="ctr" eaLnBrk="1" hangingPunct="1">
              <a:buNone/>
              <a:defRPr/>
            </a:pPr>
            <a:endParaRPr lang="ru-RU" b="1" dirty="0" smtClean="0">
              <a:solidFill>
                <a:schemeClr val="tx2">
                  <a:lumMod val="75000"/>
                </a:schemeClr>
              </a:solidFill>
              <a:latin typeface="Times New Roman" panose="02020603050405020304" pitchFamily="18" charset="0"/>
              <a:cs typeface="Times New Roman" panose="02020603050405020304" pitchFamily="18" charset="0"/>
            </a:endParaRPr>
          </a:p>
          <a:p>
            <a:endParaRPr lang="ru-RU" dirty="0"/>
          </a:p>
        </p:txBody>
      </p:sp>
      <p:pic>
        <p:nvPicPr>
          <p:cNvPr id="4" name="Picture 2" descr="E:\Герб Ліцею РГБ.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51825" y="5517232"/>
            <a:ext cx="892175" cy="1143000"/>
          </a:xfrm>
          <a:prstGeom prst="rect">
            <a:avLst/>
          </a:prstGeom>
          <a:noFill/>
          <a:ln w="9525">
            <a:noFill/>
            <a:miter lim="800000"/>
            <a:headEnd/>
            <a:tailEnd/>
          </a:ln>
        </p:spPr>
      </p:pic>
      <p:sp>
        <p:nvSpPr>
          <p:cNvPr id="7" name="Прямокутник 6"/>
          <p:cNvSpPr/>
          <p:nvPr/>
        </p:nvSpPr>
        <p:spPr>
          <a:xfrm>
            <a:off x="2771800" y="764704"/>
            <a:ext cx="3482493" cy="461665"/>
          </a:xfrm>
          <a:prstGeom prst="rect">
            <a:avLst/>
          </a:prstGeom>
        </p:spPr>
        <p:txBody>
          <a:bodyPr wrap="none">
            <a:spAutoFit/>
          </a:bodyPr>
          <a:lstStyle/>
          <a:p>
            <a:pPr indent="11113" algn="ctr" eaLnBrk="1" hangingPunct="1">
              <a:buNone/>
              <a:defRPr/>
            </a:pPr>
            <a:r>
              <a:rPr lang="ru-RU" altLang="uk-UA" sz="2400" b="1" dirty="0" smtClean="0">
                <a:solidFill>
                  <a:schemeClr val="tx2">
                    <a:lumMod val="75000"/>
                  </a:schemeClr>
                </a:solidFill>
                <a:latin typeface="Times New Roman" pitchFamily="18" charset="0"/>
                <a:cs typeface="Times New Roman" pitchFamily="18" charset="0"/>
              </a:rPr>
              <a:t>ДЯКУЄМО ЗА УВАГУ!</a:t>
            </a:r>
            <a:endParaRPr lang="ru-RU" sz="2400" dirty="0" smtClean="0">
              <a:latin typeface="Calibri" pitchFamily="34" charset="0"/>
            </a:endParaRPr>
          </a:p>
        </p:txBody>
      </p:sp>
    </p:spTree>
    <p:extLst>
      <p:ext uri="{BB962C8B-B14F-4D97-AF65-F5344CB8AC3E}">
        <p14:creationId xmlns:p14="http://schemas.microsoft.com/office/powerpoint/2010/main" val="2156684574"/>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19360" y="818045"/>
            <a:ext cx="3336114" cy="51780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355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576" y="478082"/>
            <a:ext cx="4605809" cy="5858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234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2_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5479</TotalTime>
  <Words>3079</Words>
  <Application>Microsoft Office PowerPoint</Application>
  <PresentationFormat>Екран (4:3)</PresentationFormat>
  <Paragraphs>619</Paragraphs>
  <Slides>80</Slides>
  <Notes>5</Notes>
  <HiddenSlides>0</HiddenSlides>
  <MMClips>0</MMClips>
  <ScaleCrop>false</ScaleCrop>
  <HeadingPairs>
    <vt:vector size="4" baseType="variant">
      <vt:variant>
        <vt:lpstr>Тема</vt:lpstr>
      </vt:variant>
      <vt:variant>
        <vt:i4>2</vt:i4>
      </vt:variant>
      <vt:variant>
        <vt:lpstr>Заголовки слайдів</vt:lpstr>
      </vt:variant>
      <vt:variant>
        <vt:i4>80</vt:i4>
      </vt:variant>
    </vt:vector>
  </HeadingPairs>
  <TitlesOfParts>
    <vt:vector size="82" baseType="lpstr">
      <vt:lpstr>Солнцестояние</vt:lpstr>
      <vt:lpstr>2_Солнцестояние</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ПРИЗЕРИ ІІ ЕТАПУ ВСЕУКРАЇНСЬКОГО КОНКУРСУ-ЗАХИСТУ  НАУКОВО-ДОСЛІДНИХ РОБІТ МАНУ (13 дипломів)</vt:lpstr>
      <vt:lpstr>Презентація PowerPoint</vt:lpstr>
      <vt:lpstr>Презентація PowerPoint</vt:lpstr>
      <vt:lpstr>ПРИЗЕРИ ІІІ ЕТАПУ ВСЕУКРАЇНСЬКИХ ОЛІМПІАД ІЗ БАЗОВИХ ПРЕДМЕТІВ  У 2018-2019 н. р. (11 дипломів)</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НАВЧАЛЬНО-ПОЛЬОВІ ЗБОРИ</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СПІВПРАЦЯ ІЗ НАПН УКРАЇНИ  Всеукраїнська науково-практична конференція «Соціалізація обдарованого учня в Інтернет-середовищі: методичне забезпечення і супровід» організована Інститутом обдарованої дитини НАПН України (жовтень, 2018 С. Сліпак, Т. Шевчук)</vt:lpstr>
      <vt:lpstr>Презентація PowerPoint</vt:lpstr>
      <vt:lpstr>За планом дослідно-експериментальної роботи з педагогами ліцею проведено Рефлексивний тренінг партнерської взаємодії та Групова дискусія за методом знаходження консенсусу молодшим науковим співробітником Інституту соціальної та політичної психології НАПН України, практикуючим психологом, членом Української асоціації транзакційного аналізу Української спілки психотерапевтів (УАТА, УСП) Оленою Хоріною,  кандидатом психологічних наук, старшим науковим співробітником Інституту соціальної та політичної психології НАПН України Світланою Іванченко</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НАУКОВО-МЕТОДИЧНА ДІЯЛЬНІСТЬ ПЕДАГОГІВ </vt:lpstr>
      <vt:lpstr>Презентація PowerPoint</vt:lpstr>
      <vt:lpstr>Презентація PowerPoint</vt:lpstr>
      <vt:lpstr>Презентація PowerPoint</vt:lpstr>
      <vt:lpstr>Презентація PowerPoint</vt:lpstr>
      <vt:lpstr>СПІВПРАЦЯ З БЛАГОДІЙНИМ ФОНДОМ</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Учень</dc:creator>
  <cp:lastModifiedBy>Мария</cp:lastModifiedBy>
  <cp:revision>460</cp:revision>
  <cp:lastPrinted>2019-06-06T13:44:29Z</cp:lastPrinted>
  <dcterms:created xsi:type="dcterms:W3CDTF">2015-01-06T07:03:33Z</dcterms:created>
  <dcterms:modified xsi:type="dcterms:W3CDTF">2019-06-12T11:33:55Z</dcterms:modified>
</cp:coreProperties>
</file>