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7" r:id="rId4"/>
    <p:sldId id="259" r:id="rId5"/>
    <p:sldId id="261" r:id="rId6"/>
    <p:sldId id="263" r:id="rId7"/>
    <p:sldId id="260" r:id="rId8"/>
    <p:sldId id="271" r:id="rId9"/>
    <p:sldId id="269" r:id="rId10"/>
    <p:sldId id="262" r:id="rId11"/>
    <p:sldId id="265" r:id="rId12"/>
    <p:sldId id="268" r:id="rId13"/>
    <p:sldId id="270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C5BB96-F3F6-4CF1-93F0-D8DCCF1C7542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DA5022-BAB9-4E52-994A-33FDC9AD83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41173_pole_-romashki_-cvety_-solnce_5616x3744_(www.GdeFon.ru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 userDrawn="1"/>
        </p:nvSpPr>
        <p:spPr>
          <a:xfrm>
            <a:off x="1214438" y="642938"/>
            <a:ext cx="7000875" cy="2571750"/>
          </a:xfrm>
          <a:prstGeom prst="frame">
            <a:avLst>
              <a:gd name="adj1" fmla="val 756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агетная рамка 5"/>
          <p:cNvSpPr/>
          <p:nvPr userDrawn="1"/>
        </p:nvSpPr>
        <p:spPr>
          <a:xfrm>
            <a:off x="2857500" y="3714750"/>
            <a:ext cx="5357813" cy="2000250"/>
          </a:xfrm>
          <a:prstGeom prst="bevel">
            <a:avLst>
              <a:gd name="adj" fmla="val 5045"/>
            </a:avLst>
          </a:prstGeom>
          <a:solidFill>
            <a:srgbClr val="99FF6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797D-2848-4EFB-B78A-0F259675EEF8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6A348-B472-4692-A54C-69C26492AC5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50FEB-3561-4FBA-98E8-56611C67B8FA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77412-ADB7-41A8-84C8-426024483E6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3F4A-D71D-4435-9A1E-8C654F2D8767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D3E58-43B5-4554-AC6A-6F654F6A4D1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EDBC-7E2C-4C9B-BF0C-93E4EFF3ED78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40B84-66FB-454D-AA5B-D3057724991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848B-914C-48A9-8BBD-845DE7D8BDBA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1CBFD-6E83-4197-8257-0FFA3A1F97E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DB50-12F0-4B7E-AE62-0C68519D0467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B19CC-6882-4CAA-989C-142F20E23AC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2E148-ED3F-4EFB-A504-658211F27D5A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4B0B-1E64-49DE-8715-2600C5D6090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EB91-1606-4FB8-9E43-5552A18DAC94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CBA93-9B2D-46BE-A600-7762A047B12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D66B4-C45B-4B8E-8F24-FAD17E145E32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2BD3D-BB3E-405C-A353-F037CD164A2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9208-2190-4B59-AC75-762AB2442E5D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6E514-1DA0-4E94-919F-EBB448E0A3F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FDED-65FC-4226-B265-7F4C8CA0508F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53957-54BA-48DF-BC44-F05207A1593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790E96-9527-4B87-A6F2-C9B08E0B4BA3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AD49F61-A2F8-48BE-8F25-93B863C372D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067175" y="1557338"/>
            <a:ext cx="4826000" cy="3154362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ШЕВЧУК </a:t>
            </a:r>
            <a:br>
              <a:rPr lang="uk-UA" alt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ТЕТЯНА МИХАЙЛІВНА</a:t>
            </a:r>
            <a:br>
              <a:rPr lang="uk-UA" alt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alt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Ніжинського обласного педагогічного ліцею Чернігівської обласної ради</a:t>
            </a:r>
            <a:endParaRPr lang="ru-RU" altLang="uk-UA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" descr="C:\Users\Пользователь\Downloads\P1050412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t="12122" r="27235" b="12122"/>
          <a:stretch>
            <a:fillRect/>
          </a:stretch>
        </p:blipFill>
        <p:spPr bwMode="auto">
          <a:xfrm>
            <a:off x="249159" y="908720"/>
            <a:ext cx="3600450" cy="50006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0" name="Picture 2" descr="E:\Герб Ліцею РГ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6" descr="E:\SDC10519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7447" y="2889016"/>
            <a:ext cx="5018716" cy="375895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9222" name="Picture 7" descr="E: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351"/>
            <a:ext cx="3960440" cy="296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40213" y="1700213"/>
            <a:ext cx="45354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нарада керівників навчальних закладів для обдарованих дітей, 2012 р.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716338"/>
            <a:ext cx="28733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Авторський семінар </a:t>
            </a:r>
          </a:p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Ш.О.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Амонашвілі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 р.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2" descr="E:\Герб Ліцею РГ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презинтація\IMG_4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5059362" cy="37941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6100" y="4581525"/>
            <a:ext cx="2097088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Друковані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 descr="C:\Users\Татьяна\Downloads\Свідоцтво 001 (1)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951" t="1755" r="8454" b="3245"/>
          <a:stretch/>
        </p:blipFill>
        <p:spPr bwMode="auto">
          <a:xfrm rot="679767">
            <a:off x="6424799" y="1707941"/>
            <a:ext cx="2372004" cy="3420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295" name="Picture 7" descr="C:\Users\Татьяна\Downloads\Свід 001 (1)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777" t="2469" r="6629" b="2949"/>
          <a:stretch/>
        </p:blipFill>
        <p:spPr bwMode="auto">
          <a:xfrm>
            <a:off x="3923928" y="3210503"/>
            <a:ext cx="2376264" cy="3411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342" name="Picture 2" descr="E:\Герб Ліцею РГ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 descr="F:\2013-11-12\SDC13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456384" cy="259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1" descr="E:\презинтація\Untitled-1.jpg"/>
          <p:cNvPicPr>
            <a:picLocks noChangeAspect="1" noChangeArrowheads="1"/>
          </p:cNvPicPr>
          <p:nvPr/>
        </p:nvPicPr>
        <p:blipFill>
          <a:blip r:embed="rId3" cstate="print"/>
          <a:srcRect l="11909"/>
          <a:stretch>
            <a:fillRect/>
          </a:stretch>
        </p:blipFill>
        <p:spPr bwMode="auto">
          <a:xfrm>
            <a:off x="2771800" y="2492896"/>
            <a:ext cx="3600400" cy="244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E:\презинтація\SDC10609.JPG"/>
          <p:cNvPicPr>
            <a:picLocks noChangeAspect="1" noChangeArrowheads="1"/>
          </p:cNvPicPr>
          <p:nvPr/>
        </p:nvPicPr>
        <p:blipFill>
          <a:blip r:embed="rId4" cstate="print"/>
          <a:srcRect r="5078"/>
          <a:stretch>
            <a:fillRect/>
          </a:stretch>
        </p:blipFill>
        <p:spPr bwMode="auto">
          <a:xfrm>
            <a:off x="5220072" y="3789040"/>
            <a:ext cx="3555514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179513" y="260350"/>
            <a:ext cx="65024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Міжнародних виставках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2" descr="E:\Герб Ліцею РГ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E:\Зобр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022" y="2708920"/>
            <a:ext cx="237626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7" name="Picture 15" descr="E:\Зобр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25403"/>
            <a:ext cx="2304256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5088" y="4008438"/>
            <a:ext cx="30908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  журналу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“Практика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закладом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освіти”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9725" y="1552575"/>
            <a:ext cx="29511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науково-практична</a:t>
            </a:r>
          </a:p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конференція, м. Київ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3375"/>
            <a:ext cx="913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 досвідом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3450" y="4932363"/>
            <a:ext cx="31226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конкурс</a:t>
            </a:r>
          </a:p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“Веб-сайт – обличчя успіху”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20" descr="F:\2013-11-12\Адамант 001.jpg"/>
          <p:cNvPicPr>
            <a:picLocks noChangeAspect="1" noChangeArrowheads="1"/>
          </p:cNvPicPr>
          <p:nvPr/>
        </p:nvPicPr>
        <p:blipFill>
          <a:blip r:embed="rId4" cstate="print"/>
          <a:srcRect l="1813" r="8394" b="8168"/>
          <a:stretch>
            <a:fillRect/>
          </a:stretch>
        </p:blipFill>
        <p:spPr bwMode="auto">
          <a:xfrm>
            <a:off x="6745288" y="1844675"/>
            <a:ext cx="19446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E:\Герб Ліцею РГ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758950" y="2133600"/>
            <a:ext cx="5616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Даруй світло – і темрява зникне сама собою</a:t>
            </a:r>
          </a:p>
          <a:p>
            <a:pPr algn="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Еразм </a:t>
            </a: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Роттердамський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9338" y="2636838"/>
            <a:ext cx="68357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Птах</a:t>
            </a:r>
          </a:p>
          <a:p>
            <a:pPr eaLnBrk="1" hangingPunct="1">
              <a:defRPr/>
            </a:pPr>
            <a:r>
              <a:rPr lang="uk-UA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http://koizman.ucoz.ua/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2988" y="1700213"/>
            <a:ext cx="53292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Шпалери</a:t>
            </a:r>
          </a:p>
          <a:p>
            <a:pPr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http://www.prezentacii-angliyskiy.ru/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3375"/>
            <a:ext cx="913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Інтернет-ресурси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2" descr="E:\Герб Ліцею Р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F:\2013-11-12\тмжінка 00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63685" y="544512"/>
            <a:ext cx="4047310" cy="26684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F:\00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31357" t="1346" r="36243" b="64326"/>
          <a:stretch>
            <a:fillRect/>
          </a:stretch>
        </p:blipFill>
        <p:spPr bwMode="auto">
          <a:xfrm>
            <a:off x="250825" y="260350"/>
            <a:ext cx="2520975" cy="36724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4" name="Picture 2" descr="F:\DCIM\101NIKON\DSCN0326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l="10986" t="6277"/>
          <a:stretch>
            <a:fillRect/>
          </a:stretch>
        </p:blipFill>
        <p:spPr bwMode="auto">
          <a:xfrm>
            <a:off x="1660296" y="3668277"/>
            <a:ext cx="3775800" cy="2983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671763" y="1731963"/>
            <a:ext cx="1130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жінка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192088" y="6132513"/>
            <a:ext cx="1322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донька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7970838" y="1763713"/>
            <a:ext cx="981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 descr="F:\2013-11-12\001 (2)_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434309" y="3029794"/>
            <a:ext cx="2074470" cy="31877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6589713" y="6132513"/>
            <a:ext cx="15890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дружина</a:t>
            </a:r>
          </a:p>
        </p:txBody>
      </p:sp>
      <p:pic>
        <p:nvPicPr>
          <p:cNvPr id="5130" name="Picture 2" descr="E:\Герб Ліцею РГ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2013-11-12\79294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74251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8" descr="E:\2013-11-12\60829915.jpg"/>
          <p:cNvPicPr>
            <a:picLocks noChangeAspect="1" noChangeArrowheads="1"/>
          </p:cNvPicPr>
          <p:nvPr/>
        </p:nvPicPr>
        <p:blipFill>
          <a:blip r:embed="rId3" cstate="print"/>
          <a:srcRect l="8989"/>
          <a:stretch>
            <a:fillRect/>
          </a:stretch>
        </p:blipFill>
        <p:spPr bwMode="auto">
          <a:xfrm>
            <a:off x="4499992" y="2307188"/>
            <a:ext cx="4392290" cy="30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148263" y="5391150"/>
            <a:ext cx="3360737" cy="9239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Ніжинський державний педагогічний інститут</a:t>
            </a:r>
          </a:p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ім. М.В. Гоголя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4165600" y="596900"/>
            <a:ext cx="2163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Гута-Студенецька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Щорського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району</a:t>
            </a:r>
          </a:p>
        </p:txBody>
      </p:sp>
      <p:pic>
        <p:nvPicPr>
          <p:cNvPr id="5127" name="Picture 7" descr="F:\2013-11-12\IMG_0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0983"/>
            <a:ext cx="3600400" cy="270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4213" y="3117850"/>
            <a:ext cx="31654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Ніжинський обласний</a:t>
            </a:r>
          </a:p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педагогічний ліцей</a:t>
            </a:r>
          </a:p>
          <a:p>
            <a:pPr algn="ctr" eaLnBrk="1" hangingPunct="1"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Чернігівської обласної ради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2" descr="E:\Герб Ліцею РГ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Шаблони для презентації\28674___\Видео 2.avi_snapshot_29.37_[2013.11.05_10.42.07]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3850" y="3429000"/>
            <a:ext cx="3924300" cy="31384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3" descr="E:\XptASTb3TKQ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02238" y="188913"/>
            <a:ext cx="2322512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8" descr="E:\презинтація\P524020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43438" y="3429000"/>
            <a:ext cx="4095750" cy="30670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568325" y="1628775"/>
            <a:ext cx="3752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світової літератури</a:t>
            </a:r>
          </a:p>
        </p:txBody>
      </p:sp>
      <p:pic>
        <p:nvPicPr>
          <p:cNvPr id="7174" name="Picture 2" descr="E:\Герб Ліцею РГ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презинтація\P110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819463"/>
            <a:ext cx="3480265" cy="260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презинтація\P117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31" y="836712"/>
            <a:ext cx="345684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E: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31" y="4058659"/>
            <a:ext cx="3456847" cy="259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98775" y="214313"/>
            <a:ext cx="277018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Мій колектив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088" y="3563938"/>
            <a:ext cx="25923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Нарада при директорові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9138" y="3500438"/>
            <a:ext cx="10048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Педрада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9" descr="F:\2013-11-12\PB210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9476" y="3977680"/>
            <a:ext cx="3588907" cy="269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2" descr="E:\Герб Ліцею РГ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:\презинтація\P10504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76193"/>
            <a:ext cx="5482332" cy="411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90925" y="1620838"/>
            <a:ext cx="53736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 заступники – мої крила</a:t>
            </a:r>
          </a:p>
        </p:txBody>
      </p:sp>
      <p:pic>
        <p:nvPicPr>
          <p:cNvPr id="9220" name="Picture 7" descr="C:\Users\Татьяна\Downloads\7140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073977">
            <a:off x="347663" y="322263"/>
            <a:ext cx="42545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E:\Герб Ліцею РГ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F:\фото на зустр\Вечорниці\Фото374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4614" t="17526" r="11172"/>
          <a:stretch>
            <a:fillRect/>
          </a:stretch>
        </p:blipFill>
        <p:spPr bwMode="auto">
          <a:xfrm>
            <a:off x="4932040" y="3692600"/>
            <a:ext cx="3758195" cy="27607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19" name="Picture 9" descr="F:\ВИХОВАТЕЛЬ\муз фил\DSCF770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03575" y="333375"/>
            <a:ext cx="4224338" cy="31670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755650" y="1624013"/>
            <a:ext cx="1776413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 учні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F:\Фото знай укр\DSC_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66" y="3692600"/>
            <a:ext cx="4168194" cy="276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2" descr="E:\Герб Ліцею РГ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2010-10-19_Лицей\Аудиторія 15\IMG_3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696" y="3878865"/>
            <a:ext cx="3672408" cy="2754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F:\2010-10-19_Лицей\Аудіторія 6\Panorama_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488" y="1390579"/>
            <a:ext cx="4896544" cy="227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801938" y="115888"/>
            <a:ext cx="39211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аудиторії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8" descr="C:\Users\Татьяна\Downloads\PC120136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78292" y="3878865"/>
            <a:ext cx="3672524" cy="27543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9" name="Picture 9" descr="C:\Users\Татьяна\Downloads\PC12014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09805" y="1098145"/>
            <a:ext cx="3423613" cy="25677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271" name="Picture 2" descr="E:\Герб Ліцею РГ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2013-11-12\002.jpg"/>
          <p:cNvPicPr>
            <a:picLocks noChangeAspect="1" noChangeArrowheads="1"/>
          </p:cNvPicPr>
          <p:nvPr/>
        </p:nvPicPr>
        <p:blipFill>
          <a:blip r:embed="rId2" cstate="print"/>
          <a:srcRect l="723" t="926" b="3728"/>
          <a:stretch>
            <a:fillRect/>
          </a:stretch>
        </p:blipFill>
        <p:spPr bwMode="auto">
          <a:xfrm>
            <a:off x="2987675" y="115888"/>
            <a:ext cx="3711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F:\2013-11-12\003.jpg"/>
          <p:cNvPicPr>
            <a:picLocks noChangeAspect="1" noChangeArrowheads="1"/>
          </p:cNvPicPr>
          <p:nvPr/>
        </p:nvPicPr>
        <p:blipFill>
          <a:blip r:embed="rId3" cstate="print"/>
          <a:srcRect l="7709" t="1346" r="1573" b="1729"/>
          <a:stretch>
            <a:fillRect/>
          </a:stretch>
        </p:blipFill>
        <p:spPr bwMode="auto">
          <a:xfrm rot="-886094">
            <a:off x="627063" y="1409700"/>
            <a:ext cx="219868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F:\2013-11-12\007.jpg"/>
          <p:cNvPicPr>
            <a:picLocks noChangeAspect="1" noChangeArrowheads="1"/>
          </p:cNvPicPr>
          <p:nvPr/>
        </p:nvPicPr>
        <p:blipFill>
          <a:blip r:embed="rId4" cstate="print"/>
          <a:srcRect l="2155" t="1346" r="1573"/>
          <a:stretch>
            <a:fillRect/>
          </a:stretch>
        </p:blipFill>
        <p:spPr bwMode="auto">
          <a:xfrm rot="-379378">
            <a:off x="2516188" y="1084263"/>
            <a:ext cx="22479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F:\2013-11-12\008.jpg"/>
          <p:cNvPicPr>
            <a:picLocks noChangeAspect="1" noChangeArrowheads="1"/>
          </p:cNvPicPr>
          <p:nvPr/>
        </p:nvPicPr>
        <p:blipFill>
          <a:blip r:embed="rId5" cstate="print"/>
          <a:srcRect l="9560" t="6731" r="2499" b="6441"/>
          <a:stretch>
            <a:fillRect/>
          </a:stretch>
        </p:blipFill>
        <p:spPr bwMode="auto">
          <a:xfrm rot="326578">
            <a:off x="4349750" y="1125538"/>
            <a:ext cx="222726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F:\2013-11-12\009.jpg"/>
          <p:cNvPicPr>
            <a:picLocks noChangeAspect="1" noChangeArrowheads="1"/>
          </p:cNvPicPr>
          <p:nvPr/>
        </p:nvPicPr>
        <p:blipFill>
          <a:blip r:embed="rId6" cstate="print"/>
          <a:srcRect l="4320" t="1062"/>
          <a:stretch>
            <a:fillRect/>
          </a:stretch>
        </p:blipFill>
        <p:spPr bwMode="auto">
          <a:xfrm rot="1285810">
            <a:off x="6118225" y="1582738"/>
            <a:ext cx="2205038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888" y="404813"/>
            <a:ext cx="19558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1" name="Picture 21" descr="F:\2013-11-12\Амонашвілі 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11611">
            <a:off x="958850" y="2662238"/>
            <a:ext cx="2255838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F:\2013-11-12\005.jpg"/>
          <p:cNvPicPr>
            <a:picLocks noChangeAspect="1" noChangeArrowheads="1"/>
          </p:cNvPicPr>
          <p:nvPr/>
        </p:nvPicPr>
        <p:blipFill>
          <a:blip r:embed="rId8" cstate="print"/>
          <a:srcRect l="4005" t="1346" r="2499" b="1056"/>
          <a:stretch>
            <a:fillRect/>
          </a:stretch>
        </p:blipFill>
        <p:spPr bwMode="auto">
          <a:xfrm rot="-346673">
            <a:off x="2713038" y="2309813"/>
            <a:ext cx="22574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F:\2013-11-12\Сучзак12 001.jpg"/>
          <p:cNvPicPr>
            <a:picLocks noChangeAspect="1" noChangeArrowheads="1"/>
          </p:cNvPicPr>
          <p:nvPr/>
        </p:nvPicPr>
        <p:blipFill>
          <a:blip r:embed="rId9" cstate="print"/>
          <a:srcRect l="887" r="3766" b="2110"/>
          <a:stretch>
            <a:fillRect/>
          </a:stretch>
        </p:blipFill>
        <p:spPr bwMode="auto">
          <a:xfrm rot="225146">
            <a:off x="4389438" y="2344738"/>
            <a:ext cx="22637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F:\2013-11-12\004.jpg"/>
          <p:cNvPicPr>
            <a:picLocks noChangeAspect="1" noChangeArrowheads="1"/>
          </p:cNvPicPr>
          <p:nvPr/>
        </p:nvPicPr>
        <p:blipFill>
          <a:blip r:embed="rId10" cstate="print"/>
          <a:srcRect l="4932" t="2242" r="2499" b="835"/>
          <a:stretch>
            <a:fillRect/>
          </a:stretch>
        </p:blipFill>
        <p:spPr bwMode="auto">
          <a:xfrm rot="1301839">
            <a:off x="5868988" y="2695575"/>
            <a:ext cx="20478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F:\2013-11-12\SDC10683.JPG"/>
          <p:cNvPicPr>
            <a:picLocks noChangeAspect="1" noChangeArrowheads="1"/>
          </p:cNvPicPr>
          <p:nvPr/>
        </p:nvPicPr>
        <p:blipFill>
          <a:blip r:embed="rId11" cstate="print"/>
          <a:srcRect l="11023" t="12997" r="10228" b="1414"/>
          <a:stretch>
            <a:fillRect/>
          </a:stretch>
        </p:blipFill>
        <p:spPr bwMode="auto">
          <a:xfrm>
            <a:off x="611188" y="4365625"/>
            <a:ext cx="15128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2" descr="E:\Герб Ліцею РГБ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26425" y="5589588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55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155" decel="100000"/>
                                        <p:tgtEl>
                                          <p:spTgt spid="102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0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02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0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02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112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ШЕВЧУК  ТЕТЯНА МИХАЙЛІВНА   директор Ніжинського обласного педагогічного ліцею Чернігівської обласної ради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Лаборант</cp:lastModifiedBy>
  <cp:revision>122</cp:revision>
  <dcterms:created xsi:type="dcterms:W3CDTF">2013-01-18T17:51:50Z</dcterms:created>
  <dcterms:modified xsi:type="dcterms:W3CDTF">2015-04-01T13:53:39Z</dcterms:modified>
</cp:coreProperties>
</file>